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74" r:id="rId18"/>
    <p:sldId id="275" r:id="rId19"/>
    <p:sldId id="276" r:id="rId20"/>
    <p:sldId id="277" r:id="rId21"/>
    <p:sldId id="278" r:id="rId22"/>
    <p:sldId id="279" r:id="rId23"/>
    <p:sldId id="280" r:id="rId24"/>
    <p:sldId id="281" r:id="rId25"/>
    <p:sldId id="282" r:id="rId26"/>
    <p:sldId id="283" r:id="rId27"/>
    <p:sldId id="286" r:id="rId28"/>
    <p:sldId id="287" r:id="rId29"/>
    <p:sldId id="288" r:id="rId30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8EEC4"/>
    <a:srgbClr val="EAE9DA"/>
    <a:srgbClr val="E8E0F7"/>
    <a:srgbClr val="E1D4A4"/>
    <a:srgbClr val="FDC6F8"/>
    <a:srgbClr val="CCDF87"/>
    <a:srgbClr val="BAE6F7"/>
    <a:srgbClr val="686CB2"/>
    <a:srgbClr val="E7B3A4"/>
    <a:srgbClr val="AFCF7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957"/>
    <p:restoredTop sz="94638"/>
  </p:normalViewPr>
  <p:slideViewPr>
    <p:cSldViewPr snapToGrid="0" snapToObjects="1">
      <p:cViewPr varScale="1">
        <p:scale>
          <a:sx n="99" d="100"/>
          <a:sy n="99" d="100"/>
        </p:scale>
        <p:origin x="648" y="4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544C586-CA23-6B46-B778-CC5A2CB6095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6AAEC5A2-627A-F74E-9819-DC146DBD732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1C38E10A-26F6-D343-996C-3A2D0F1603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8955FB-FA60-0D41-AE1E-42E8094BD255}" type="datetimeFigureOut">
              <a:rPr lang="de-DE" smtClean="0"/>
              <a:t>26.10.25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D37937AC-4B6A-5540-A4B7-F91C266C6F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CF30D86D-80ED-8148-B948-510F0A5BEC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5C868-BC8D-7944-9839-EF0D25D4722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619291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35A002F-72D0-9B42-BE95-99DD5E08CF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BB7D0CD5-5A43-9F4E-A723-361CF2E5B80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147FE8B8-0935-FE40-89A3-9DE480CB04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8955FB-FA60-0D41-AE1E-42E8094BD255}" type="datetimeFigureOut">
              <a:rPr lang="de-DE" smtClean="0"/>
              <a:t>26.10.25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65323983-A1C6-8048-87EC-77F620D280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C73A964-5CA4-BE4C-A0B1-6E55044FCC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5C868-BC8D-7944-9839-EF0D25D4722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677139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1FFCB31B-3E04-3E42-875E-63F9F002178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3CCB220C-4922-8F41-AC92-BDD59E07535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C72E03DB-9B9E-9E4A-A835-17BC2F72EB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8955FB-FA60-0D41-AE1E-42E8094BD255}" type="datetimeFigureOut">
              <a:rPr lang="de-DE" smtClean="0"/>
              <a:t>26.10.25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6D5A070-5167-0F4E-BC75-C5573D1646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528929F5-A7F5-AC46-BC56-D5F914A9CD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5C868-BC8D-7944-9839-EF0D25D4722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672541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151D8CD-3EA8-5D49-B9EA-ADA61A8F1C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0867FD4B-39CA-FA42-AFBF-81F8F17CA6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E12D3D6E-D764-604B-BBCD-EA9ACF58D5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8955FB-FA60-0D41-AE1E-42E8094BD255}" type="datetimeFigureOut">
              <a:rPr lang="de-DE" smtClean="0"/>
              <a:t>26.10.25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D846460F-D0C7-2345-9F09-6BB6D84FB0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169EAA98-F4A1-3E40-B08A-38B0A447CB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5C868-BC8D-7944-9839-EF0D25D4722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367183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80856E5-5B45-834B-8115-A310066CAE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437EC502-06EB-C14E-B707-EE10AE02EC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5E21BE52-4932-AE48-9F15-C203B7D86C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8955FB-FA60-0D41-AE1E-42E8094BD255}" type="datetimeFigureOut">
              <a:rPr lang="de-DE" smtClean="0"/>
              <a:t>26.10.25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F1D3BEBC-90CC-7D4D-B888-450DB63851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029A62A9-9E3D-4F48-AEEE-ECC2045ECB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5C868-BC8D-7944-9839-EF0D25D4722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512738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0A7EAA0-A2A2-F046-9161-9C643FFB6D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BECF4F48-3C42-BD40-8432-626A7A36239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55C8233A-5F19-B24A-A093-99EC85E9599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24B41811-FDDF-7D41-8D19-1337BDA5F9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8955FB-FA60-0D41-AE1E-42E8094BD255}" type="datetimeFigureOut">
              <a:rPr lang="de-DE" smtClean="0"/>
              <a:t>26.10.25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6E724AE2-D2D8-2D4E-9C46-4745726951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BBC7F4F4-88C7-CC4A-A79A-33346974E4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5C868-BC8D-7944-9839-EF0D25D4722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969421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A7DE48E-48BD-D748-BD24-90C47CF35E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39665BCD-9630-C945-B80E-FC060EAD7F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C39A86E4-3445-4948-9AC5-8763EB6793F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726A524D-417C-AA40-B5DC-AD81B4E9651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F2F050D1-8103-5845-9827-408364984DE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A9378746-3C97-7B49-93BE-AC31C26F53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8955FB-FA60-0D41-AE1E-42E8094BD255}" type="datetimeFigureOut">
              <a:rPr lang="de-DE" smtClean="0"/>
              <a:t>26.10.25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A198D192-C325-EF4F-96FF-16AB2DE9E0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6BBE9EA5-611C-FA4F-AA21-E47FA04C9F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5C868-BC8D-7944-9839-EF0D25D4722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070440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6141E51-BF9E-5046-A380-48A08C0E56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87342904-9AD4-674E-A208-C8B37FD07D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8955FB-FA60-0D41-AE1E-42E8094BD255}" type="datetimeFigureOut">
              <a:rPr lang="de-DE" smtClean="0"/>
              <a:t>26.10.25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22E04B67-1785-3A48-90A4-47D2D882B0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088FAE62-38E0-4443-AECC-A69D12ABF0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5C868-BC8D-7944-9839-EF0D25D4722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082460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7645E589-9F00-B245-BF09-C56DD0CA71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8955FB-FA60-0D41-AE1E-42E8094BD255}" type="datetimeFigureOut">
              <a:rPr lang="de-DE" smtClean="0"/>
              <a:t>26.10.25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BCACBE14-9A8F-AB47-85C4-05AFAEAB0D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58C4C3BD-E6F4-514C-9D66-955D089721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5C868-BC8D-7944-9839-EF0D25D4722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331087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9D61A24-C96A-ED46-A554-D9D2BC9DCC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57951FA4-B5C7-BA43-9CEE-10CD36F066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EF442A70-3A88-8A43-A144-0A53CFB4A79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DFB453AD-1C0E-4E4B-9278-E803AB9CED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8955FB-FA60-0D41-AE1E-42E8094BD255}" type="datetimeFigureOut">
              <a:rPr lang="de-DE" smtClean="0"/>
              <a:t>26.10.25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4CC1F883-E017-D54C-87B6-BC2329DFFA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B282AE95-223E-7E40-B125-33882BCB7B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5C868-BC8D-7944-9839-EF0D25D4722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619028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10216CD-FED5-9947-8DDF-540997B57E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49D00590-4169-1C40-B753-EFBE74EBFAD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3BD902B4-5DB6-0747-80BC-F8D2E235790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1FDC93DA-2544-784B-84C5-0E588E9519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8955FB-FA60-0D41-AE1E-42E8094BD255}" type="datetimeFigureOut">
              <a:rPr lang="de-DE" smtClean="0"/>
              <a:t>26.10.25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6CF1CC3A-D05B-114D-8214-7876C09E38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25488053-2A63-CE47-B72B-9A5A2F3CE1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5C868-BC8D-7944-9839-EF0D25D4722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033742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2B96144D-80B1-614E-8323-BF6F6D6392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7F409F19-D24F-224F-9E04-197F61AE1AD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AEA9B268-352C-EF45-A73D-0461F896C24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8955FB-FA60-0D41-AE1E-42E8094BD255}" type="datetimeFigureOut">
              <a:rPr lang="de-DE" smtClean="0"/>
              <a:t>26.10.25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2DFF8D3E-7219-7A43-842E-ECF1FACC51B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45D9BE75-08FF-D04F-8B0F-B4DB9EBF5C6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25C868-BC8D-7944-9839-EF0D25D4722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748158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59F4BB5B-31B1-AF4F-95AE-13F74643CD5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6834" y="1153572"/>
            <a:ext cx="3200400" cy="4461163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l"/>
            <a:endParaRPr lang="en-US" sz="4400" kern="1200">
              <a:solidFill>
                <a:srgbClr val="FFFFFF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6537AE67-7B3D-0143-B985-72A5A282503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447308" y="591344"/>
            <a:ext cx="7186527" cy="5585619"/>
          </a:xfrm>
        </p:spPr>
        <p:txBody>
          <a:bodyPr vert="horz" lIns="91440" tIns="45720" rIns="91440" bIns="45720" rtlCol="0" anchor="ctr">
            <a:normAutofit fontScale="92500"/>
          </a:bodyPr>
          <a:lstStyle/>
          <a:p>
            <a:pPr indent="-228600" algn="l">
              <a:buFont typeface="Arial" panose="020B0604020202020204" pitchFamily="34" charset="0"/>
              <a:buChar char="•"/>
            </a:pPr>
            <a:endParaRPr lang="en-US" dirty="0"/>
          </a:p>
          <a:p>
            <a:pPr algn="l"/>
            <a:endParaRPr lang="en-US" b="1" dirty="0"/>
          </a:p>
          <a:p>
            <a:pPr marL="914400" indent="-571500" algn="l">
              <a:lnSpc>
                <a:spcPct val="150000"/>
              </a:lnSpc>
              <a:buFont typeface="Wingdings" pitchFamily="2" charset="2"/>
              <a:buChar char="v"/>
            </a:pPr>
            <a:r>
              <a:rPr lang="en-US" sz="3900" b="1" dirty="0"/>
              <a:t> </a:t>
            </a:r>
            <a:r>
              <a:rPr lang="en-US" sz="3900" b="1" dirty="0">
                <a:solidFill>
                  <a:srgbClr val="0070C0"/>
                </a:solidFill>
              </a:rPr>
              <a:t>HİZMET İNSANININ KUR´AN'LA MÜNASEBETİ NASIL OLMALI? </a:t>
            </a:r>
          </a:p>
          <a:p>
            <a:pPr marL="342900" algn="l">
              <a:lnSpc>
                <a:spcPct val="150000"/>
              </a:lnSpc>
            </a:pPr>
            <a:endParaRPr lang="en-US" sz="3900" b="1" dirty="0">
              <a:solidFill>
                <a:srgbClr val="0070C0"/>
              </a:solidFill>
            </a:endParaRPr>
          </a:p>
          <a:p>
            <a:pPr marL="914400" indent="-571500" algn="l">
              <a:lnSpc>
                <a:spcPct val="150000"/>
              </a:lnSpc>
              <a:buFont typeface="Wingdings" pitchFamily="2" charset="2"/>
              <a:buChar char="v"/>
            </a:pPr>
            <a:r>
              <a:rPr lang="en-US" sz="3900" b="1" dirty="0">
                <a:solidFill>
                  <a:srgbClr val="0070C0"/>
                </a:solidFill>
              </a:rPr>
              <a:t>KUR´AN OKUMANIN MANEVİ KAZANIMLARI NELERDİR?</a:t>
            </a:r>
          </a:p>
          <a:p>
            <a:pPr indent="-228600" algn="l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099991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9F4BB5B-31B1-AF4F-95AE-13F74643CD5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50090"/>
            <a:ext cx="9144000" cy="150852"/>
          </a:xfrm>
        </p:spPr>
        <p:txBody>
          <a:bodyPr>
            <a:normAutofit fontScale="90000"/>
          </a:bodyPr>
          <a:lstStyle/>
          <a:p>
            <a:endParaRPr lang="de-DE" dirty="0"/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6537AE67-7B3D-0143-B985-72A5A282503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04486" y="358818"/>
            <a:ext cx="11783028" cy="6291219"/>
          </a:xfrm>
          <a:solidFill>
            <a:srgbClr val="E1D4A4"/>
          </a:solidFill>
          <a:ln>
            <a:solidFill>
              <a:srgbClr val="AFCF76"/>
            </a:solidFill>
          </a:ln>
        </p:spPr>
        <p:txBody>
          <a:bodyPr>
            <a:noAutofit/>
          </a:bodyPr>
          <a:lstStyle/>
          <a:p>
            <a:r>
              <a:rPr lang="de-DE" sz="3600" dirty="0"/>
              <a:t>KUR’AN’IN BAZI HUSUSİYETLERİ </a:t>
            </a:r>
          </a:p>
          <a:p>
            <a:r>
              <a:rPr lang="de-DE" sz="3600" b="1" dirty="0" err="1"/>
              <a:t>Kur’an</a:t>
            </a:r>
            <a:r>
              <a:rPr lang="de-DE" sz="3600" b="1" dirty="0"/>
              <a:t> </a:t>
            </a:r>
            <a:r>
              <a:rPr lang="de-DE" sz="3600" dirty="0"/>
              <a:t>Allah </a:t>
            </a:r>
            <a:r>
              <a:rPr lang="de-DE" sz="3600" dirty="0" err="1"/>
              <a:t>tarafından</a:t>
            </a:r>
            <a:r>
              <a:rPr lang="de-DE" sz="3600" dirty="0"/>
              <a:t>, Hz. Muhammed (</a:t>
            </a:r>
            <a:r>
              <a:rPr lang="de-DE" sz="3600" dirty="0" err="1"/>
              <a:t>s.a.s</a:t>
            </a:r>
            <a:r>
              <a:rPr lang="de-DE" sz="3600" dirty="0"/>
              <a:t>)’</a:t>
            </a:r>
            <a:r>
              <a:rPr lang="de-DE" sz="3600" dirty="0" err="1"/>
              <a:t>e</a:t>
            </a:r>
            <a:r>
              <a:rPr lang="de-DE" sz="3600" dirty="0"/>
              <a:t>, </a:t>
            </a:r>
            <a:r>
              <a:rPr lang="de-DE" sz="3600" dirty="0" err="1"/>
              <a:t>yaklaşık</a:t>
            </a:r>
            <a:r>
              <a:rPr lang="de-DE" sz="3600" dirty="0"/>
              <a:t> 23 </a:t>
            </a:r>
            <a:r>
              <a:rPr lang="de-DE" sz="3600" dirty="0" err="1"/>
              <a:t>yılda</a:t>
            </a:r>
            <a:r>
              <a:rPr lang="de-DE" sz="3600" dirty="0"/>
              <a:t>, </a:t>
            </a:r>
            <a:r>
              <a:rPr lang="de-DE" sz="3600" dirty="0" err="1"/>
              <a:t>safhalar</a:t>
            </a:r>
            <a:r>
              <a:rPr lang="de-DE" sz="3600" dirty="0"/>
              <a:t> </a:t>
            </a:r>
            <a:r>
              <a:rPr lang="de-DE" sz="3600" dirty="0" err="1"/>
              <a:t>halinde</a:t>
            </a:r>
            <a:r>
              <a:rPr lang="de-DE" sz="3600" dirty="0"/>
              <a:t> </a:t>
            </a:r>
            <a:r>
              <a:rPr lang="de-DE" sz="3600" dirty="0" err="1"/>
              <a:t>Arapça</a:t>
            </a:r>
            <a:r>
              <a:rPr lang="de-DE" sz="3600" dirty="0"/>
              <a:t> </a:t>
            </a:r>
            <a:r>
              <a:rPr lang="de-DE" sz="3600" b="1" dirty="0" err="1"/>
              <a:t>olarak</a:t>
            </a:r>
            <a:r>
              <a:rPr lang="de-DE" sz="3600" b="1" dirty="0"/>
              <a:t> </a:t>
            </a:r>
            <a:r>
              <a:rPr lang="de-DE" sz="3600" b="1" dirty="0" err="1"/>
              <a:t>indirilmis</a:t>
            </a:r>
            <a:r>
              <a:rPr lang="de-DE" sz="3600" b="1" dirty="0"/>
              <a:t>̧, </a:t>
            </a:r>
            <a:r>
              <a:rPr lang="de-DE" sz="3600" b="1" dirty="0" err="1"/>
              <a:t>manası</a:t>
            </a:r>
            <a:r>
              <a:rPr lang="de-DE" sz="3600" b="1" dirty="0"/>
              <a:t> </a:t>
            </a:r>
            <a:r>
              <a:rPr lang="de-DE" sz="3600" b="1" dirty="0" err="1"/>
              <a:t>gibi</a:t>
            </a:r>
            <a:r>
              <a:rPr lang="de-DE" sz="3600" b="1" dirty="0"/>
              <a:t> </a:t>
            </a:r>
            <a:r>
              <a:rPr lang="de-DE" sz="3600" b="1" dirty="0" err="1"/>
              <a:t>lafızda</a:t>
            </a:r>
            <a:r>
              <a:rPr lang="de-DE" sz="3600" b="1" dirty="0"/>
              <a:t> </a:t>
            </a:r>
            <a:r>
              <a:rPr lang="de-DE" sz="3600" b="1" dirty="0" err="1"/>
              <a:t>vahiydir</a:t>
            </a:r>
            <a:r>
              <a:rPr lang="de-DE" sz="3600" dirty="0"/>
              <a:t>. </a:t>
            </a:r>
          </a:p>
          <a:p>
            <a:r>
              <a:rPr lang="de-DE" sz="3600" dirty="0" err="1"/>
              <a:t>Kur’an</a:t>
            </a:r>
            <a:r>
              <a:rPr lang="de-DE" sz="3600" dirty="0"/>
              <a:t>; </a:t>
            </a:r>
            <a:r>
              <a:rPr lang="de-DE" sz="3600" dirty="0" err="1"/>
              <a:t>ferd</a:t>
            </a:r>
            <a:r>
              <a:rPr lang="de-DE" sz="3600" dirty="0"/>
              <a:t> </a:t>
            </a:r>
            <a:r>
              <a:rPr lang="de-DE" sz="3600" dirty="0" err="1"/>
              <a:t>ve</a:t>
            </a:r>
            <a:r>
              <a:rPr lang="de-DE" sz="3600" dirty="0"/>
              <a:t> </a:t>
            </a:r>
            <a:r>
              <a:rPr lang="de-DE" sz="3600" dirty="0" err="1"/>
              <a:t>cemiyet</a:t>
            </a:r>
            <a:r>
              <a:rPr lang="de-DE" sz="3600" dirty="0"/>
              <a:t> </a:t>
            </a:r>
            <a:r>
              <a:rPr lang="de-DE" sz="3600" dirty="0" err="1"/>
              <a:t>için</a:t>
            </a:r>
            <a:r>
              <a:rPr lang="de-DE" sz="3600" dirty="0"/>
              <a:t>, </a:t>
            </a:r>
            <a:r>
              <a:rPr lang="de-DE" sz="3600" b="1" dirty="0" err="1"/>
              <a:t>hidayet</a:t>
            </a:r>
            <a:r>
              <a:rPr lang="de-DE" sz="3600" b="1" dirty="0"/>
              <a:t>, </a:t>
            </a:r>
            <a:r>
              <a:rPr lang="de-DE" sz="3600" b="1" dirty="0" err="1"/>
              <a:t>nasihat</a:t>
            </a:r>
            <a:r>
              <a:rPr lang="de-DE" sz="3600" b="1" dirty="0"/>
              <a:t> </a:t>
            </a:r>
            <a:r>
              <a:rPr lang="de-DE" sz="3600" b="1" dirty="0" err="1"/>
              <a:t>ve</a:t>
            </a:r>
            <a:r>
              <a:rPr lang="de-DE" sz="3600" b="1" dirty="0"/>
              <a:t> </a:t>
            </a:r>
            <a:r>
              <a:rPr lang="de-DE" sz="3600" b="1" dirty="0" err="1"/>
              <a:t>dertlere</a:t>
            </a:r>
            <a:r>
              <a:rPr lang="de-DE" sz="3600" b="1" dirty="0"/>
              <a:t> </a:t>
            </a:r>
            <a:r>
              <a:rPr lang="de-DE" sz="3600" b="1" dirty="0" err="1"/>
              <a:t>şifadır</a:t>
            </a:r>
            <a:r>
              <a:rPr lang="de-DE" sz="3600" b="1" dirty="0"/>
              <a:t>.</a:t>
            </a:r>
            <a:r>
              <a:rPr lang="de-DE" sz="3600" dirty="0"/>
              <a:t>. </a:t>
            </a:r>
            <a:r>
              <a:rPr lang="de-DE" sz="3600" dirty="0" err="1"/>
              <a:t>Cenab-ı</a:t>
            </a:r>
            <a:r>
              <a:rPr lang="de-DE" sz="3600" dirty="0"/>
              <a:t> </a:t>
            </a:r>
            <a:r>
              <a:rPr lang="de-DE" sz="3600" dirty="0" err="1"/>
              <a:t>Hakk</a:t>
            </a:r>
            <a:r>
              <a:rPr lang="de-DE" sz="3600" dirty="0"/>
              <a:t>; </a:t>
            </a:r>
            <a:r>
              <a:rPr lang="de-DE" sz="3600" b="1" dirty="0"/>
              <a:t>‘‘Allah </a:t>
            </a:r>
            <a:r>
              <a:rPr lang="de-DE" sz="3600" b="1" dirty="0" err="1"/>
              <a:t>sözün</a:t>
            </a:r>
            <a:r>
              <a:rPr lang="de-DE" sz="3600" b="1" dirty="0"/>
              <a:t> en </a:t>
            </a:r>
            <a:r>
              <a:rPr lang="de-DE" sz="3600" b="1" dirty="0" err="1"/>
              <a:t>güzelini</a:t>
            </a:r>
            <a:r>
              <a:rPr lang="de-DE" sz="3600" b="1" dirty="0"/>
              <a:t>, </a:t>
            </a:r>
            <a:r>
              <a:rPr lang="de-DE" sz="3600" b="1" dirty="0" err="1"/>
              <a:t>birbiriyle</a:t>
            </a:r>
            <a:r>
              <a:rPr lang="de-DE" sz="3600" b="1" dirty="0"/>
              <a:t> </a:t>
            </a:r>
            <a:r>
              <a:rPr lang="de-DE" sz="3600" b="1" dirty="0" err="1"/>
              <a:t>uyumlu</a:t>
            </a:r>
            <a:r>
              <a:rPr lang="de-DE" sz="3600" b="1" dirty="0"/>
              <a:t> </a:t>
            </a:r>
            <a:r>
              <a:rPr lang="de-DE" sz="3600" b="1" dirty="0" err="1"/>
              <a:t>ve</a:t>
            </a:r>
            <a:r>
              <a:rPr lang="de-DE" sz="3600" b="1" dirty="0"/>
              <a:t> </a:t>
            </a:r>
            <a:r>
              <a:rPr lang="de-DE" sz="3600" b="1" dirty="0" err="1"/>
              <a:t>bıkılmadan</a:t>
            </a:r>
            <a:r>
              <a:rPr lang="de-DE" sz="3600" b="1" dirty="0"/>
              <a:t> </a:t>
            </a:r>
            <a:r>
              <a:rPr lang="de-DE" sz="3600" b="1" dirty="0" err="1"/>
              <a:t>tekrar</a:t>
            </a:r>
            <a:r>
              <a:rPr lang="de-DE" sz="3600" b="1" dirty="0"/>
              <a:t> </a:t>
            </a:r>
            <a:r>
              <a:rPr lang="de-DE" sz="3600" b="1" dirty="0" err="1"/>
              <a:t>tekrar</a:t>
            </a:r>
            <a:r>
              <a:rPr lang="de-DE" sz="3600" b="1" dirty="0"/>
              <a:t> </a:t>
            </a:r>
            <a:r>
              <a:rPr lang="de-DE" sz="3600" b="1" dirty="0" err="1"/>
              <a:t>okunan</a:t>
            </a:r>
            <a:r>
              <a:rPr lang="de-DE" sz="3600" b="1" dirty="0"/>
              <a:t> </a:t>
            </a:r>
            <a:r>
              <a:rPr lang="de-DE" sz="3600" b="1" dirty="0" err="1"/>
              <a:t>bir</a:t>
            </a:r>
            <a:r>
              <a:rPr lang="de-DE" sz="3600" b="1" dirty="0"/>
              <a:t> </a:t>
            </a:r>
            <a:r>
              <a:rPr lang="de-DE" sz="3600" b="1" dirty="0" err="1"/>
              <a:t>kitap</a:t>
            </a:r>
            <a:r>
              <a:rPr lang="de-DE" sz="3600" b="1" dirty="0"/>
              <a:t> </a:t>
            </a:r>
            <a:r>
              <a:rPr lang="de-DE" sz="3600" b="1" dirty="0" err="1"/>
              <a:t>olarak</a:t>
            </a:r>
            <a:r>
              <a:rPr lang="de-DE" sz="3600" b="1" dirty="0"/>
              <a:t> </a:t>
            </a:r>
            <a:r>
              <a:rPr lang="de-DE" sz="3600" b="1" dirty="0" err="1"/>
              <a:t>indirdi</a:t>
            </a:r>
            <a:r>
              <a:rPr lang="de-DE" sz="3600" b="1" dirty="0"/>
              <a:t>. </a:t>
            </a:r>
            <a:r>
              <a:rPr lang="de-DE" sz="3600" b="1" dirty="0" err="1"/>
              <a:t>Rablerinden</a:t>
            </a:r>
            <a:r>
              <a:rPr lang="de-DE" sz="3600" b="1" dirty="0"/>
              <a:t> </a:t>
            </a:r>
            <a:r>
              <a:rPr lang="de-DE" sz="3600" b="1" dirty="0" err="1"/>
              <a:t>korkanların</a:t>
            </a:r>
            <a:r>
              <a:rPr lang="de-DE" sz="3600" b="1" dirty="0"/>
              <a:t>, </a:t>
            </a:r>
            <a:r>
              <a:rPr lang="de-DE" sz="3600" b="1" dirty="0" err="1"/>
              <a:t>bu</a:t>
            </a:r>
            <a:r>
              <a:rPr lang="de-DE" sz="3600" b="1" dirty="0"/>
              <a:t> </a:t>
            </a:r>
            <a:r>
              <a:rPr lang="de-DE" sz="3600" b="1" dirty="0" err="1"/>
              <a:t>Kitab‘ın</a:t>
            </a:r>
            <a:r>
              <a:rPr lang="de-DE" sz="3600" b="1" dirty="0"/>
              <a:t> </a:t>
            </a:r>
            <a:r>
              <a:rPr lang="de-DE" sz="3600" b="1" dirty="0" err="1"/>
              <a:t>etkisinden</a:t>
            </a:r>
            <a:r>
              <a:rPr lang="de-DE" sz="3600" b="1" dirty="0"/>
              <a:t> </a:t>
            </a:r>
            <a:r>
              <a:rPr lang="de-DE" sz="3600" b="1" dirty="0" err="1"/>
              <a:t>tüyleri</a:t>
            </a:r>
            <a:r>
              <a:rPr lang="de-DE" sz="3600" b="1" dirty="0"/>
              <a:t> </a:t>
            </a:r>
            <a:r>
              <a:rPr lang="de-DE" sz="3600" b="1" dirty="0" err="1"/>
              <a:t>ürperir</a:t>
            </a:r>
            <a:r>
              <a:rPr lang="de-DE" sz="3600" b="1" dirty="0"/>
              <a:t>, </a:t>
            </a:r>
            <a:r>
              <a:rPr lang="de-DE" sz="3600" b="1" dirty="0" err="1"/>
              <a:t>derken</a:t>
            </a:r>
            <a:r>
              <a:rPr lang="de-DE" sz="3600" b="1" dirty="0"/>
              <a:t> hem </a:t>
            </a:r>
            <a:r>
              <a:rPr lang="de-DE" sz="3600" b="1" dirty="0" err="1"/>
              <a:t>bedenleri</a:t>
            </a:r>
            <a:r>
              <a:rPr lang="de-DE" sz="3600" b="1" dirty="0"/>
              <a:t> hem de </a:t>
            </a:r>
            <a:r>
              <a:rPr lang="de-DE" sz="3600" b="1" dirty="0" err="1"/>
              <a:t>gönülleri</a:t>
            </a:r>
            <a:r>
              <a:rPr lang="de-DE" sz="3600" b="1" dirty="0"/>
              <a:t> </a:t>
            </a:r>
            <a:r>
              <a:rPr lang="de-DE" sz="3600" b="1" dirty="0" err="1"/>
              <a:t>Allah'ın</a:t>
            </a:r>
            <a:r>
              <a:rPr lang="de-DE" sz="3600" b="1" dirty="0"/>
              <a:t> </a:t>
            </a:r>
            <a:r>
              <a:rPr lang="de-DE" sz="3600" b="1" dirty="0" err="1"/>
              <a:t>zikrine</a:t>
            </a:r>
            <a:r>
              <a:rPr lang="de-DE" sz="3600" b="1" dirty="0"/>
              <a:t> </a:t>
            </a:r>
            <a:r>
              <a:rPr lang="de-DE" sz="3600" b="1" dirty="0" err="1"/>
              <a:t>ısınıp</a:t>
            </a:r>
            <a:r>
              <a:rPr lang="de-DE" sz="3600" b="1" dirty="0"/>
              <a:t> </a:t>
            </a:r>
            <a:r>
              <a:rPr lang="de-DE" sz="3600" b="1" dirty="0" err="1"/>
              <a:t>yumuşar</a:t>
            </a:r>
            <a:r>
              <a:rPr lang="de-DE" sz="3600" b="1" dirty="0"/>
              <a:t>. </a:t>
            </a:r>
            <a:r>
              <a:rPr lang="de-DE" sz="3600" b="1" dirty="0" err="1"/>
              <a:t>İşte</a:t>
            </a:r>
            <a:r>
              <a:rPr lang="de-DE" sz="3600" b="1" dirty="0"/>
              <a:t> </a:t>
            </a:r>
            <a:r>
              <a:rPr lang="de-DE" sz="3600" b="1" dirty="0" err="1"/>
              <a:t>bu</a:t>
            </a:r>
            <a:r>
              <a:rPr lang="de-DE" sz="3600" b="1" dirty="0"/>
              <a:t> </a:t>
            </a:r>
            <a:r>
              <a:rPr lang="de-DE" sz="3600" b="1" dirty="0" err="1"/>
              <a:t>Kitab</a:t>
            </a:r>
            <a:r>
              <a:rPr lang="de-DE" sz="3600" b="1" dirty="0"/>
              <a:t>, Allah ‘</a:t>
            </a:r>
            <a:r>
              <a:rPr lang="de-DE" sz="3600" b="1" dirty="0" err="1"/>
              <a:t>ın</a:t>
            </a:r>
            <a:r>
              <a:rPr lang="de-DE" sz="3600" b="1" dirty="0"/>
              <a:t>, </a:t>
            </a:r>
            <a:r>
              <a:rPr lang="de-DE" sz="3600" b="1" dirty="0" err="1"/>
              <a:t>dilediğini</a:t>
            </a:r>
            <a:r>
              <a:rPr lang="de-DE" sz="3600" b="1" dirty="0"/>
              <a:t> </a:t>
            </a:r>
            <a:r>
              <a:rPr lang="de-DE" sz="3600" b="1" dirty="0" err="1"/>
              <a:t>kendisiyle</a:t>
            </a:r>
            <a:r>
              <a:rPr lang="de-DE" sz="3600" b="1" dirty="0"/>
              <a:t> </a:t>
            </a:r>
            <a:r>
              <a:rPr lang="de-DE" sz="3600" b="1" dirty="0" err="1"/>
              <a:t>doğru</a:t>
            </a:r>
            <a:r>
              <a:rPr lang="de-DE" sz="3600" b="1" dirty="0"/>
              <a:t> </a:t>
            </a:r>
            <a:r>
              <a:rPr lang="de-DE" sz="3600" b="1" dirty="0" err="1"/>
              <a:t>yola</a:t>
            </a:r>
            <a:r>
              <a:rPr lang="de-DE" sz="3600" b="1" dirty="0"/>
              <a:t> </a:t>
            </a:r>
            <a:r>
              <a:rPr lang="de-DE" sz="3600" b="1" dirty="0" err="1"/>
              <a:t>ilettiği</a:t>
            </a:r>
            <a:r>
              <a:rPr lang="de-DE" sz="3600" b="1" dirty="0"/>
              <a:t> </a:t>
            </a:r>
            <a:r>
              <a:rPr lang="de-DE" sz="3600" b="1" dirty="0" err="1"/>
              <a:t>hidayet</a:t>
            </a:r>
            <a:r>
              <a:rPr lang="de-DE" sz="3600" b="1" dirty="0"/>
              <a:t> </a:t>
            </a:r>
            <a:r>
              <a:rPr lang="de-DE" sz="3600" b="1" dirty="0" err="1"/>
              <a:t>rehberidir</a:t>
            </a:r>
            <a:r>
              <a:rPr lang="de-DE" sz="3600" b="1" dirty="0"/>
              <a:t>... ‘‘ </a:t>
            </a:r>
            <a:r>
              <a:rPr lang="de-DE" sz="3600" b="1" i="1" dirty="0" err="1"/>
              <a:t>Zümer</a:t>
            </a:r>
            <a:r>
              <a:rPr lang="de-DE" sz="3600" b="1" i="1" dirty="0"/>
              <a:t>: 23. </a:t>
            </a:r>
            <a:r>
              <a:rPr lang="de-DE" sz="3600" dirty="0" err="1"/>
              <a:t>Buyrulmaktadır</a:t>
            </a:r>
            <a:r>
              <a:rPr lang="de-DE" sz="360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55776723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9F4BB5B-31B1-AF4F-95AE-13F74643CD5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50090"/>
            <a:ext cx="9144000" cy="150852"/>
          </a:xfrm>
        </p:spPr>
        <p:txBody>
          <a:bodyPr>
            <a:normAutofit fontScale="90000"/>
          </a:bodyPr>
          <a:lstStyle/>
          <a:p>
            <a:endParaRPr lang="de-DE" dirty="0"/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6537AE67-7B3D-0143-B985-72A5A282503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04486" y="358818"/>
            <a:ext cx="11783028" cy="6291219"/>
          </a:xfrm>
          <a:solidFill>
            <a:srgbClr val="E1D4A4"/>
          </a:solidFill>
          <a:ln>
            <a:solidFill>
              <a:srgbClr val="AFCF76"/>
            </a:solidFill>
          </a:ln>
        </p:spPr>
        <p:txBody>
          <a:bodyPr>
            <a:normAutofit/>
          </a:bodyPr>
          <a:lstStyle/>
          <a:p>
            <a:r>
              <a:rPr lang="de-DE" sz="3200" dirty="0"/>
              <a:t>"</a:t>
            </a:r>
            <a:r>
              <a:rPr lang="de-DE" sz="3200" b="1" dirty="0" err="1"/>
              <a:t>Gerçekten</a:t>
            </a:r>
            <a:r>
              <a:rPr lang="de-DE" sz="3200" b="1" dirty="0"/>
              <a:t> </a:t>
            </a:r>
            <a:r>
              <a:rPr lang="de-DE" sz="3200" b="1" dirty="0" err="1"/>
              <a:t>bu</a:t>
            </a:r>
            <a:r>
              <a:rPr lang="de-DE" sz="3200" b="1" dirty="0"/>
              <a:t> </a:t>
            </a:r>
            <a:r>
              <a:rPr lang="de-DE" sz="3200" b="1" dirty="0" err="1"/>
              <a:t>Kur’an</a:t>
            </a:r>
            <a:r>
              <a:rPr lang="de-DE" sz="3200" b="1" dirty="0"/>
              <a:t>, </a:t>
            </a:r>
            <a:r>
              <a:rPr lang="de-DE" sz="3200" b="1" dirty="0" err="1"/>
              <a:t>insanları</a:t>
            </a:r>
            <a:r>
              <a:rPr lang="de-DE" sz="3200" b="1" dirty="0"/>
              <a:t> en </a:t>
            </a:r>
            <a:r>
              <a:rPr lang="de-DE" sz="3200" b="1" dirty="0" err="1"/>
              <a:t>doğru</a:t>
            </a:r>
            <a:r>
              <a:rPr lang="de-DE" sz="3200" b="1" dirty="0"/>
              <a:t> </a:t>
            </a:r>
            <a:r>
              <a:rPr lang="de-DE" sz="3200" b="1" dirty="0" err="1"/>
              <a:t>yola</a:t>
            </a:r>
            <a:r>
              <a:rPr lang="de-DE" sz="3200" b="1" dirty="0"/>
              <a:t>, en </a:t>
            </a:r>
            <a:r>
              <a:rPr lang="de-DE" sz="3200" b="1" dirty="0" err="1"/>
              <a:t>isabetli</a:t>
            </a:r>
            <a:r>
              <a:rPr lang="de-DE" sz="3200" b="1" dirty="0"/>
              <a:t> </a:t>
            </a:r>
            <a:r>
              <a:rPr lang="de-DE" sz="3200" b="1" dirty="0" err="1"/>
              <a:t>tutuma</a:t>
            </a:r>
            <a:r>
              <a:rPr lang="de-DE" sz="3200" b="1" dirty="0"/>
              <a:t> </a:t>
            </a:r>
            <a:r>
              <a:rPr lang="de-DE" sz="3200" b="1" dirty="0" err="1"/>
              <a:t>yöneltir</a:t>
            </a:r>
            <a:r>
              <a:rPr lang="de-DE" sz="3200" dirty="0"/>
              <a:t>." </a:t>
            </a:r>
            <a:r>
              <a:rPr lang="de-DE" sz="3200" i="1" dirty="0"/>
              <a:t>(</a:t>
            </a:r>
            <a:r>
              <a:rPr lang="de-DE" sz="3200" i="1" dirty="0" err="1"/>
              <a:t>İsra</a:t>
            </a:r>
            <a:r>
              <a:rPr lang="de-DE" sz="3200" i="1" dirty="0"/>
              <a:t>̂ </a:t>
            </a:r>
            <a:r>
              <a:rPr lang="de-DE" sz="3200" i="1" dirty="0" err="1"/>
              <a:t>Suresi</a:t>
            </a:r>
            <a:r>
              <a:rPr lang="de-DE" sz="3200" i="1" dirty="0"/>
              <a:t>, 17/9) </a:t>
            </a:r>
            <a:endParaRPr lang="de-DE" sz="3200" dirty="0"/>
          </a:p>
          <a:p>
            <a:r>
              <a:rPr lang="de-DE" sz="3200" b="1" dirty="0"/>
              <a:t>“De </a:t>
            </a:r>
            <a:r>
              <a:rPr lang="de-DE" sz="3200" b="1" dirty="0" err="1"/>
              <a:t>ki</a:t>
            </a:r>
            <a:r>
              <a:rPr lang="de-DE" sz="3200" b="1" dirty="0"/>
              <a:t>: "O </a:t>
            </a:r>
            <a:r>
              <a:rPr lang="de-DE" sz="3200" b="1" dirty="0" err="1"/>
              <a:t>iman</a:t>
            </a:r>
            <a:r>
              <a:rPr lang="de-DE" sz="3200" b="1" dirty="0"/>
              <a:t> </a:t>
            </a:r>
            <a:r>
              <a:rPr lang="de-DE" sz="3200" b="1" dirty="0" err="1"/>
              <a:t>edenler</a:t>
            </a:r>
            <a:r>
              <a:rPr lang="de-DE" sz="3200" b="1" dirty="0"/>
              <a:t> </a:t>
            </a:r>
            <a:r>
              <a:rPr lang="de-DE" sz="3200" b="1" dirty="0" err="1"/>
              <a:t>için</a:t>
            </a:r>
            <a:r>
              <a:rPr lang="de-DE" sz="3200" b="1" dirty="0"/>
              <a:t> </a:t>
            </a:r>
            <a:r>
              <a:rPr lang="de-DE" sz="3200" b="1" dirty="0" err="1"/>
              <a:t>hidayet</a:t>
            </a:r>
            <a:r>
              <a:rPr lang="de-DE" sz="3200" b="1" dirty="0"/>
              <a:t> </a:t>
            </a:r>
            <a:r>
              <a:rPr lang="de-DE" sz="3200" b="1" dirty="0" err="1"/>
              <a:t>ve</a:t>
            </a:r>
            <a:r>
              <a:rPr lang="de-DE" sz="3200" b="1" dirty="0"/>
              <a:t> </a:t>
            </a:r>
            <a:r>
              <a:rPr lang="de-DE" sz="3200" b="1" dirty="0" err="1"/>
              <a:t>şifadır</a:t>
            </a:r>
            <a:r>
              <a:rPr lang="de-DE" sz="3200" b="1" dirty="0"/>
              <a:t>.” </a:t>
            </a:r>
            <a:r>
              <a:rPr lang="de-DE" sz="3200" i="1" dirty="0"/>
              <a:t>(</a:t>
            </a:r>
            <a:r>
              <a:rPr lang="de-DE" sz="3200" i="1" dirty="0" err="1"/>
              <a:t>Fussilet</a:t>
            </a:r>
            <a:r>
              <a:rPr lang="de-DE" sz="3200" i="1" dirty="0"/>
              <a:t> </a:t>
            </a:r>
            <a:r>
              <a:rPr lang="de-DE" sz="3200" i="1" dirty="0" err="1"/>
              <a:t>Suresi</a:t>
            </a:r>
            <a:r>
              <a:rPr lang="de-DE" sz="3200" i="1" dirty="0"/>
              <a:t>, 41/44) </a:t>
            </a:r>
            <a:endParaRPr lang="de-DE" sz="3200" dirty="0"/>
          </a:p>
          <a:p>
            <a:r>
              <a:rPr lang="de-DE" sz="3200" dirty="0"/>
              <a:t>"</a:t>
            </a:r>
            <a:r>
              <a:rPr lang="de-DE" sz="3200" dirty="0" err="1"/>
              <a:t>Ey</a:t>
            </a:r>
            <a:r>
              <a:rPr lang="de-DE" sz="3200" dirty="0"/>
              <a:t> </a:t>
            </a:r>
            <a:r>
              <a:rPr lang="de-DE" sz="3200" dirty="0" err="1"/>
              <a:t>insanlar</a:t>
            </a:r>
            <a:r>
              <a:rPr lang="de-DE" sz="3200" dirty="0"/>
              <a:t>! </a:t>
            </a:r>
            <a:r>
              <a:rPr lang="de-DE" sz="3200" dirty="0" err="1"/>
              <a:t>İşte</a:t>
            </a:r>
            <a:r>
              <a:rPr lang="de-DE" sz="3200" dirty="0"/>
              <a:t> </a:t>
            </a:r>
            <a:r>
              <a:rPr lang="de-DE" sz="3200" dirty="0" err="1"/>
              <a:t>size</a:t>
            </a:r>
            <a:r>
              <a:rPr lang="de-DE" sz="3200" dirty="0"/>
              <a:t>, </a:t>
            </a:r>
            <a:r>
              <a:rPr lang="de-DE" sz="3200" dirty="0" err="1"/>
              <a:t>Rabbinizden</a:t>
            </a:r>
            <a:r>
              <a:rPr lang="de-DE" sz="3200" dirty="0"/>
              <a:t> </a:t>
            </a:r>
            <a:r>
              <a:rPr lang="de-DE" sz="3200" dirty="0" err="1"/>
              <a:t>bir</a:t>
            </a:r>
            <a:r>
              <a:rPr lang="de-DE" sz="3200" dirty="0"/>
              <a:t> </a:t>
            </a:r>
            <a:r>
              <a:rPr lang="de-DE" sz="3200" dirty="0" err="1"/>
              <a:t>öğüt</a:t>
            </a:r>
            <a:r>
              <a:rPr lang="de-DE" sz="3200" dirty="0"/>
              <a:t>, </a:t>
            </a:r>
            <a:r>
              <a:rPr lang="de-DE" sz="3200" dirty="0" err="1"/>
              <a:t>gönüllerdeki</a:t>
            </a:r>
            <a:r>
              <a:rPr lang="de-DE" sz="3200" dirty="0"/>
              <a:t> </a:t>
            </a:r>
            <a:r>
              <a:rPr lang="de-DE" sz="3200" dirty="0" err="1"/>
              <a:t>dertlere</a:t>
            </a:r>
            <a:r>
              <a:rPr lang="de-DE" sz="3200" dirty="0"/>
              <a:t> </a:t>
            </a:r>
            <a:r>
              <a:rPr lang="de-DE" sz="3200" dirty="0" err="1"/>
              <a:t>bir</a:t>
            </a:r>
            <a:r>
              <a:rPr lang="de-DE" sz="3200" dirty="0"/>
              <a:t> </a:t>
            </a:r>
            <a:r>
              <a:rPr lang="de-DE" sz="3200" b="1" dirty="0" err="1"/>
              <a:t>şifa</a:t>
            </a:r>
            <a:r>
              <a:rPr lang="de-DE" sz="3200" dirty="0"/>
              <a:t>, </a:t>
            </a:r>
            <a:r>
              <a:rPr lang="de-DE" sz="3200" dirty="0" err="1"/>
              <a:t>müminlere</a:t>
            </a:r>
            <a:r>
              <a:rPr lang="de-DE" sz="3200" dirty="0"/>
              <a:t> </a:t>
            </a:r>
            <a:r>
              <a:rPr lang="de-DE" sz="3200" dirty="0" err="1"/>
              <a:t>doğru</a:t>
            </a:r>
            <a:r>
              <a:rPr lang="de-DE" sz="3200" dirty="0"/>
              <a:t> </a:t>
            </a:r>
            <a:r>
              <a:rPr lang="de-DE" sz="3200" dirty="0" err="1"/>
              <a:t>yolu</a:t>
            </a:r>
            <a:r>
              <a:rPr lang="de-DE" sz="3200" dirty="0"/>
              <a:t> </a:t>
            </a:r>
            <a:r>
              <a:rPr lang="de-DE" sz="3200" dirty="0" err="1"/>
              <a:t>gösteren</a:t>
            </a:r>
            <a:r>
              <a:rPr lang="de-DE" sz="3200" dirty="0"/>
              <a:t> </a:t>
            </a:r>
            <a:r>
              <a:rPr lang="de-DE" sz="3200" dirty="0" err="1"/>
              <a:t>bir</a:t>
            </a:r>
            <a:r>
              <a:rPr lang="de-DE" sz="3200" dirty="0"/>
              <a:t> </a:t>
            </a:r>
            <a:r>
              <a:rPr lang="de-DE" sz="3200" b="1" dirty="0" err="1"/>
              <a:t>hidayet</a:t>
            </a:r>
            <a:r>
              <a:rPr lang="de-DE" sz="3200" b="1" dirty="0"/>
              <a:t> </a:t>
            </a:r>
            <a:r>
              <a:rPr lang="de-DE" sz="3200" dirty="0" err="1"/>
              <a:t>ve</a:t>
            </a:r>
            <a:r>
              <a:rPr lang="de-DE" sz="3200" dirty="0"/>
              <a:t> rahmet </a:t>
            </a:r>
            <a:r>
              <a:rPr lang="de-DE" sz="3200" dirty="0" err="1"/>
              <a:t>geldi</a:t>
            </a:r>
            <a:r>
              <a:rPr lang="de-DE" sz="3200" dirty="0"/>
              <a:t>." </a:t>
            </a:r>
            <a:r>
              <a:rPr lang="de-DE" sz="3200" i="1" dirty="0"/>
              <a:t>(</a:t>
            </a:r>
            <a:r>
              <a:rPr lang="de-DE" sz="3200" i="1" dirty="0" err="1"/>
              <a:t>Yûnus</a:t>
            </a:r>
            <a:r>
              <a:rPr lang="de-DE" sz="3200" i="1" dirty="0"/>
              <a:t>; 10/57) </a:t>
            </a:r>
          </a:p>
          <a:p>
            <a:r>
              <a:rPr lang="de-DE" sz="3200" dirty="0" err="1"/>
              <a:t>Bu</a:t>
            </a:r>
            <a:r>
              <a:rPr lang="de-DE" sz="3200" dirty="0"/>
              <a:t> </a:t>
            </a:r>
            <a:r>
              <a:rPr lang="de-DE" sz="3200" dirty="0" err="1"/>
              <a:t>hususta</a:t>
            </a:r>
            <a:r>
              <a:rPr lang="de-DE" sz="3200" dirty="0"/>
              <a:t> </a:t>
            </a:r>
            <a:r>
              <a:rPr lang="de-DE" sz="3200" dirty="0" err="1"/>
              <a:t>Efendimiz</a:t>
            </a:r>
            <a:r>
              <a:rPr lang="de-DE" sz="3200" dirty="0"/>
              <a:t> (</a:t>
            </a:r>
            <a:r>
              <a:rPr lang="de-DE" sz="3200" dirty="0" err="1"/>
              <a:t>s.a.s</a:t>
            </a:r>
            <a:r>
              <a:rPr lang="de-DE" sz="3200" dirty="0"/>
              <a:t>); "</a:t>
            </a:r>
            <a:r>
              <a:rPr lang="de-DE" sz="3200" b="1" dirty="0" err="1"/>
              <a:t>İlacın</a:t>
            </a:r>
            <a:r>
              <a:rPr lang="de-DE" sz="3200" b="1" dirty="0"/>
              <a:t> en </a:t>
            </a:r>
            <a:r>
              <a:rPr lang="de-DE" sz="3200" b="1" dirty="0" err="1"/>
              <a:t>hayırlısı</a:t>
            </a:r>
            <a:r>
              <a:rPr lang="de-DE" sz="3200" b="1" dirty="0"/>
              <a:t> </a:t>
            </a:r>
            <a:r>
              <a:rPr lang="de-DE" sz="3200" b="1" dirty="0" err="1"/>
              <a:t>Kur’an'dır</a:t>
            </a:r>
            <a:r>
              <a:rPr lang="de-DE" sz="3200" dirty="0"/>
              <a:t>." </a:t>
            </a:r>
            <a:r>
              <a:rPr lang="de-DE" sz="3200" i="1" dirty="0"/>
              <a:t>(</a:t>
            </a:r>
            <a:r>
              <a:rPr lang="de-DE" sz="3200" i="1" dirty="0" err="1"/>
              <a:t>İbni</a:t>
            </a:r>
            <a:r>
              <a:rPr lang="de-DE" sz="3200" i="1" dirty="0"/>
              <a:t> </a:t>
            </a:r>
            <a:r>
              <a:rPr lang="de-DE" sz="3200" i="1" dirty="0" err="1"/>
              <a:t>Mâce</a:t>
            </a:r>
            <a:r>
              <a:rPr lang="de-DE" sz="3200" i="1" dirty="0"/>
              <a:t>, </a:t>
            </a:r>
            <a:r>
              <a:rPr lang="de-DE" sz="3200" i="1" dirty="0" err="1"/>
              <a:t>Tıb</a:t>
            </a:r>
            <a:r>
              <a:rPr lang="de-DE" sz="3200" i="1" dirty="0"/>
              <a:t>, 38) </a:t>
            </a:r>
            <a:r>
              <a:rPr lang="de-DE" sz="3200" dirty="0" err="1"/>
              <a:t>İnsan</a:t>
            </a:r>
            <a:r>
              <a:rPr lang="de-DE" sz="3200" dirty="0"/>
              <a:t> ne </a:t>
            </a:r>
            <a:r>
              <a:rPr lang="de-DE" sz="3200" dirty="0" err="1"/>
              <a:t>kadar</a:t>
            </a:r>
            <a:r>
              <a:rPr lang="de-DE" sz="3200" dirty="0"/>
              <a:t> </a:t>
            </a:r>
            <a:r>
              <a:rPr lang="de-DE" sz="3200" dirty="0" err="1"/>
              <a:t>ilerlerse</a:t>
            </a:r>
            <a:r>
              <a:rPr lang="de-DE" sz="3200" dirty="0"/>
              <a:t> </a:t>
            </a:r>
            <a:r>
              <a:rPr lang="de-DE" sz="3200" dirty="0" err="1"/>
              <a:t>ilerlesin</a:t>
            </a:r>
            <a:r>
              <a:rPr lang="de-DE" sz="3200" dirty="0"/>
              <a:t>, </a:t>
            </a:r>
            <a:r>
              <a:rPr lang="de-DE" sz="3200" dirty="0" err="1"/>
              <a:t>maddi</a:t>
            </a:r>
            <a:r>
              <a:rPr lang="de-DE" sz="3200" dirty="0"/>
              <a:t>̂ </a:t>
            </a:r>
            <a:r>
              <a:rPr lang="de-DE" sz="3200" dirty="0" err="1"/>
              <a:t>olarak</a:t>
            </a:r>
            <a:r>
              <a:rPr lang="de-DE" sz="3200" dirty="0"/>
              <a:t> </a:t>
            </a:r>
            <a:r>
              <a:rPr lang="de-DE" sz="3200" dirty="0" err="1"/>
              <a:t>hangi</a:t>
            </a:r>
            <a:r>
              <a:rPr lang="de-DE" sz="3200" dirty="0"/>
              <a:t> </a:t>
            </a:r>
            <a:r>
              <a:rPr lang="de-DE" sz="3200" dirty="0" err="1"/>
              <a:t>seviyeye</a:t>
            </a:r>
            <a:r>
              <a:rPr lang="de-DE" sz="3200" dirty="0"/>
              <a:t> </a:t>
            </a:r>
            <a:r>
              <a:rPr lang="de-DE" sz="3200" dirty="0" err="1"/>
              <a:t>ulaşırsa</a:t>
            </a:r>
            <a:r>
              <a:rPr lang="de-DE" sz="3200" dirty="0"/>
              <a:t> </a:t>
            </a:r>
            <a:r>
              <a:rPr lang="de-DE" sz="3200" dirty="0" err="1"/>
              <a:t>ulaşsın</a:t>
            </a:r>
            <a:r>
              <a:rPr lang="de-DE" sz="3200" dirty="0"/>
              <a:t>, </a:t>
            </a:r>
            <a:r>
              <a:rPr lang="de-DE" sz="3200" dirty="0" err="1"/>
              <a:t>Kur’ân’ın</a:t>
            </a:r>
            <a:r>
              <a:rPr lang="de-DE" sz="3200" dirty="0"/>
              <a:t> </a:t>
            </a:r>
            <a:r>
              <a:rPr lang="de-DE" sz="3200" dirty="0" err="1"/>
              <a:t>ona</a:t>
            </a:r>
            <a:r>
              <a:rPr lang="de-DE" sz="3200" dirty="0"/>
              <a:t> </a:t>
            </a:r>
            <a:r>
              <a:rPr lang="de-DE" sz="3200" dirty="0" err="1"/>
              <a:t>gösterdiği</a:t>
            </a:r>
            <a:r>
              <a:rPr lang="de-DE" sz="3200" dirty="0"/>
              <a:t> </a:t>
            </a:r>
            <a:r>
              <a:rPr lang="de-DE" sz="3200" dirty="0" err="1"/>
              <a:t>prensiplerden</a:t>
            </a:r>
            <a:r>
              <a:rPr lang="de-DE" sz="3200" dirty="0"/>
              <a:t> </a:t>
            </a:r>
            <a:r>
              <a:rPr lang="de-DE" sz="3200" dirty="0" err="1"/>
              <a:t>asla</a:t>
            </a:r>
            <a:r>
              <a:rPr lang="de-DE" sz="3200" dirty="0"/>
              <a:t> </a:t>
            </a:r>
            <a:r>
              <a:rPr lang="de-DE" sz="3200" dirty="0" err="1"/>
              <a:t>müstağni</a:t>
            </a:r>
            <a:r>
              <a:rPr lang="de-DE" sz="3200" dirty="0"/>
              <a:t> </a:t>
            </a:r>
            <a:r>
              <a:rPr lang="de-DE" sz="3200" dirty="0" err="1"/>
              <a:t>kalması</a:t>
            </a:r>
            <a:r>
              <a:rPr lang="de-DE" sz="3200" dirty="0"/>
              <a:t> </a:t>
            </a:r>
            <a:r>
              <a:rPr lang="de-DE" sz="3200" dirty="0" err="1"/>
              <a:t>düşünülemez</a:t>
            </a:r>
            <a:r>
              <a:rPr lang="de-DE" sz="3200" dirty="0"/>
              <a:t>.</a:t>
            </a:r>
            <a:r>
              <a:rPr lang="de-DE" sz="3200" dirty="0">
                <a:effectLst/>
              </a:rPr>
              <a:t> </a:t>
            </a:r>
            <a:endParaRPr lang="de-DE" sz="3200" dirty="0"/>
          </a:p>
        </p:txBody>
      </p:sp>
    </p:spTree>
    <p:extLst>
      <p:ext uri="{BB962C8B-B14F-4D97-AF65-F5344CB8AC3E}">
        <p14:creationId xmlns:p14="http://schemas.microsoft.com/office/powerpoint/2010/main" val="116600860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9F4BB5B-31B1-AF4F-95AE-13F74643CD5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50090"/>
            <a:ext cx="9144000" cy="150852"/>
          </a:xfrm>
        </p:spPr>
        <p:txBody>
          <a:bodyPr>
            <a:normAutofit fontScale="90000"/>
          </a:bodyPr>
          <a:lstStyle/>
          <a:p>
            <a:endParaRPr lang="de-DE" dirty="0"/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6537AE67-7B3D-0143-B985-72A5A282503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4786" y="358818"/>
            <a:ext cx="11783028" cy="6291219"/>
          </a:xfrm>
          <a:solidFill>
            <a:srgbClr val="E1D4A4"/>
          </a:solidFill>
          <a:ln>
            <a:solidFill>
              <a:srgbClr val="AFCF76"/>
            </a:solidFill>
          </a:ln>
        </p:spPr>
        <p:txBody>
          <a:bodyPr/>
          <a:lstStyle/>
          <a:p>
            <a:r>
              <a:rPr lang="de-DE" sz="3200" dirty="0"/>
              <a:t>“</a:t>
            </a:r>
            <a:r>
              <a:rPr lang="de-DE" sz="3200" b="1" dirty="0" err="1"/>
              <a:t>Allah'ın</a:t>
            </a:r>
            <a:r>
              <a:rPr lang="de-DE" sz="3200" b="1" dirty="0"/>
              <a:t> </a:t>
            </a:r>
            <a:r>
              <a:rPr lang="de-DE" sz="3200" b="1" dirty="0" err="1"/>
              <a:t>kitabını</a:t>
            </a:r>
            <a:r>
              <a:rPr lang="de-DE" sz="3200" b="1" dirty="0"/>
              <a:t> </a:t>
            </a:r>
            <a:r>
              <a:rPr lang="de-DE" sz="3200" b="1" dirty="0" err="1"/>
              <a:t>okuyanlar</a:t>
            </a:r>
            <a:r>
              <a:rPr lang="de-DE" sz="3200" dirty="0"/>
              <a:t>, </a:t>
            </a:r>
            <a:r>
              <a:rPr lang="de-DE" sz="3200" dirty="0" err="1"/>
              <a:t>namazı</a:t>
            </a:r>
            <a:r>
              <a:rPr lang="de-DE" sz="3200" dirty="0"/>
              <a:t> </a:t>
            </a:r>
            <a:r>
              <a:rPr lang="de-DE" sz="3200" dirty="0" err="1"/>
              <a:t>kılanlar</a:t>
            </a:r>
            <a:r>
              <a:rPr lang="de-DE" sz="3200" dirty="0"/>
              <a:t> </a:t>
            </a:r>
            <a:r>
              <a:rPr lang="de-DE" sz="3200" dirty="0" err="1"/>
              <a:t>ve</a:t>
            </a:r>
            <a:r>
              <a:rPr lang="de-DE" sz="3200" dirty="0"/>
              <a:t> </a:t>
            </a:r>
            <a:r>
              <a:rPr lang="de-DE" sz="3200" dirty="0" err="1"/>
              <a:t>kendilerine</a:t>
            </a:r>
            <a:r>
              <a:rPr lang="de-DE" sz="3200" dirty="0"/>
              <a:t> </a:t>
            </a:r>
            <a:r>
              <a:rPr lang="de-DE" sz="3200" dirty="0" err="1"/>
              <a:t>verdiğimiz</a:t>
            </a:r>
            <a:r>
              <a:rPr lang="de-DE" sz="3200" dirty="0"/>
              <a:t> </a:t>
            </a:r>
            <a:r>
              <a:rPr lang="de-DE" sz="3200" dirty="0" err="1"/>
              <a:t>rızıktan</a:t>
            </a:r>
            <a:r>
              <a:rPr lang="de-DE" sz="3200" dirty="0"/>
              <a:t> (Allah </a:t>
            </a:r>
            <a:r>
              <a:rPr lang="de-DE" sz="3200" dirty="0" err="1"/>
              <a:t>için</a:t>
            </a:r>
            <a:r>
              <a:rPr lang="de-DE" sz="3200" dirty="0"/>
              <a:t>) </a:t>
            </a:r>
            <a:r>
              <a:rPr lang="de-DE" sz="3200" dirty="0" err="1"/>
              <a:t>gizli</a:t>
            </a:r>
            <a:r>
              <a:rPr lang="de-DE" sz="3200" dirty="0"/>
              <a:t> </a:t>
            </a:r>
            <a:r>
              <a:rPr lang="de-DE" sz="3200" dirty="0" err="1"/>
              <a:t>ve</a:t>
            </a:r>
            <a:r>
              <a:rPr lang="de-DE" sz="3200" dirty="0"/>
              <a:t> </a:t>
            </a:r>
            <a:r>
              <a:rPr lang="de-DE" sz="3200" dirty="0" err="1"/>
              <a:t>açık</a:t>
            </a:r>
            <a:r>
              <a:rPr lang="de-DE" sz="3200" dirty="0"/>
              <a:t> </a:t>
            </a:r>
            <a:r>
              <a:rPr lang="de-DE" sz="3200" dirty="0" err="1"/>
              <a:t>sarfedenler</a:t>
            </a:r>
            <a:r>
              <a:rPr lang="de-DE" sz="3200" dirty="0"/>
              <a:t>, </a:t>
            </a:r>
            <a:r>
              <a:rPr lang="de-DE" sz="3200" dirty="0" err="1"/>
              <a:t>asla</a:t>
            </a:r>
            <a:r>
              <a:rPr lang="de-DE" sz="3200" dirty="0"/>
              <a:t> </a:t>
            </a:r>
            <a:r>
              <a:rPr lang="de-DE" sz="3200" dirty="0" err="1"/>
              <a:t>zarara</a:t>
            </a:r>
            <a:r>
              <a:rPr lang="de-DE" sz="3200" dirty="0"/>
              <a:t> </a:t>
            </a:r>
            <a:r>
              <a:rPr lang="de-DE" sz="3200" dirty="0" err="1"/>
              <a:t>uğramayacak</a:t>
            </a:r>
            <a:r>
              <a:rPr lang="de-DE" sz="3200" dirty="0"/>
              <a:t> </a:t>
            </a:r>
            <a:r>
              <a:rPr lang="de-DE" sz="3200" dirty="0" err="1"/>
              <a:t>bir</a:t>
            </a:r>
            <a:r>
              <a:rPr lang="de-DE" sz="3200" dirty="0"/>
              <a:t> </a:t>
            </a:r>
            <a:r>
              <a:rPr lang="de-DE" sz="3200" dirty="0" err="1"/>
              <a:t>kazanc</a:t>
            </a:r>
            <a:r>
              <a:rPr lang="de-DE" sz="3200" dirty="0"/>
              <a:t>̧ </a:t>
            </a:r>
            <a:r>
              <a:rPr lang="de-DE" sz="3200" dirty="0" err="1"/>
              <a:t>umabilirler</a:t>
            </a:r>
            <a:r>
              <a:rPr lang="de-DE" sz="3200" dirty="0"/>
              <a:t>.” </a:t>
            </a:r>
            <a:r>
              <a:rPr lang="de-DE" sz="3200" b="1" i="1" dirty="0" err="1"/>
              <a:t>Fatır</a:t>
            </a:r>
            <a:r>
              <a:rPr lang="de-DE" sz="3200" b="1" i="1" dirty="0"/>
              <a:t>/29;30. </a:t>
            </a:r>
          </a:p>
          <a:p>
            <a:endParaRPr lang="de-DE" sz="3200" b="1" i="1" dirty="0"/>
          </a:p>
          <a:p>
            <a:r>
              <a:rPr lang="de-DE" sz="3200" dirty="0" err="1"/>
              <a:t>Görüldüğu</a:t>
            </a:r>
            <a:r>
              <a:rPr lang="de-DE" sz="3200" dirty="0"/>
              <a:t>̈ </a:t>
            </a:r>
            <a:r>
              <a:rPr lang="de-DE" sz="3200" dirty="0" err="1"/>
              <a:t>üzere</a:t>
            </a:r>
            <a:r>
              <a:rPr lang="de-DE" sz="3200" dirty="0"/>
              <a:t> </a:t>
            </a:r>
            <a:r>
              <a:rPr lang="de-DE" sz="3200" dirty="0" err="1"/>
              <a:t>Kur’ân’a</a:t>
            </a:r>
            <a:r>
              <a:rPr lang="de-DE" sz="3200" dirty="0"/>
              <a:t> </a:t>
            </a:r>
            <a:r>
              <a:rPr lang="de-DE" sz="3200" dirty="0" err="1"/>
              <a:t>sahip</a:t>
            </a:r>
            <a:r>
              <a:rPr lang="de-DE" sz="3200" dirty="0"/>
              <a:t> </a:t>
            </a:r>
            <a:r>
              <a:rPr lang="de-DE" sz="3200" dirty="0" err="1"/>
              <a:t>çıkıp</a:t>
            </a:r>
            <a:r>
              <a:rPr lang="de-DE" sz="3200" dirty="0"/>
              <a:t> </a:t>
            </a:r>
            <a:r>
              <a:rPr lang="de-DE" sz="3200" dirty="0" err="1"/>
              <a:t>onu</a:t>
            </a:r>
            <a:r>
              <a:rPr lang="de-DE" sz="3200" dirty="0"/>
              <a:t> </a:t>
            </a:r>
            <a:r>
              <a:rPr lang="de-DE" sz="3200" dirty="0" err="1"/>
              <a:t>vird</a:t>
            </a:r>
            <a:r>
              <a:rPr lang="de-DE" sz="3200" dirty="0"/>
              <a:t> </a:t>
            </a:r>
            <a:r>
              <a:rPr lang="de-DE" sz="3200" dirty="0" err="1"/>
              <a:t>haline</a:t>
            </a:r>
            <a:r>
              <a:rPr lang="de-DE" sz="3200" dirty="0"/>
              <a:t> </a:t>
            </a:r>
            <a:r>
              <a:rPr lang="de-DE" sz="3200" dirty="0" err="1"/>
              <a:t>getiren</a:t>
            </a:r>
            <a:r>
              <a:rPr lang="de-DE" sz="3200" dirty="0"/>
              <a:t> </a:t>
            </a:r>
            <a:r>
              <a:rPr lang="de-DE" sz="3200" dirty="0" err="1"/>
              <a:t>ve</a:t>
            </a:r>
            <a:r>
              <a:rPr lang="de-DE" sz="3200" dirty="0"/>
              <a:t> </a:t>
            </a:r>
            <a:r>
              <a:rPr lang="de-DE" sz="3200" dirty="0" err="1"/>
              <a:t>onunla</a:t>
            </a:r>
            <a:r>
              <a:rPr lang="de-DE" sz="3200" dirty="0"/>
              <a:t> </a:t>
            </a:r>
            <a:r>
              <a:rPr lang="de-DE" sz="3200" dirty="0" err="1"/>
              <a:t>amel</a:t>
            </a:r>
            <a:r>
              <a:rPr lang="de-DE" sz="3200" dirty="0"/>
              <a:t> </a:t>
            </a:r>
            <a:r>
              <a:rPr lang="de-DE" sz="3200" dirty="0" err="1"/>
              <a:t>eden</a:t>
            </a:r>
            <a:r>
              <a:rPr lang="de-DE" sz="3200" dirty="0"/>
              <a:t> </a:t>
            </a:r>
            <a:r>
              <a:rPr lang="de-DE" sz="3200" dirty="0" err="1"/>
              <a:t>kimseler</a:t>
            </a:r>
            <a:r>
              <a:rPr lang="de-DE" sz="3200" dirty="0"/>
              <a:t> </a:t>
            </a:r>
            <a:r>
              <a:rPr lang="de-DE" sz="3200" dirty="0" err="1"/>
              <a:t>anlatılırken</a:t>
            </a:r>
            <a:r>
              <a:rPr lang="de-DE" sz="3200" dirty="0"/>
              <a:t>, </a:t>
            </a:r>
            <a:r>
              <a:rPr lang="de-DE" sz="3200" dirty="0" err="1"/>
              <a:t>onların</a:t>
            </a:r>
            <a:r>
              <a:rPr lang="de-DE" sz="3200" dirty="0"/>
              <a:t>, </a:t>
            </a:r>
            <a:r>
              <a:rPr lang="de-DE" sz="3200" dirty="0" err="1"/>
              <a:t>batması</a:t>
            </a:r>
            <a:r>
              <a:rPr lang="de-DE" sz="3200" dirty="0"/>
              <a:t>, </a:t>
            </a:r>
            <a:r>
              <a:rPr lang="de-DE" sz="3200" dirty="0" err="1"/>
              <a:t>tükenmesi</a:t>
            </a:r>
            <a:r>
              <a:rPr lang="de-DE" sz="3200" dirty="0"/>
              <a:t> </a:t>
            </a:r>
            <a:r>
              <a:rPr lang="de-DE" sz="3200" dirty="0" err="1"/>
              <a:t>ve</a:t>
            </a:r>
            <a:r>
              <a:rPr lang="de-DE" sz="3200" dirty="0"/>
              <a:t> </a:t>
            </a:r>
            <a:r>
              <a:rPr lang="de-DE" sz="3200" dirty="0" err="1"/>
              <a:t>iflası</a:t>
            </a:r>
            <a:r>
              <a:rPr lang="de-DE" sz="3200" dirty="0"/>
              <a:t> </a:t>
            </a:r>
            <a:r>
              <a:rPr lang="de-DE" sz="3200" dirty="0" err="1"/>
              <a:t>mümkün</a:t>
            </a:r>
            <a:r>
              <a:rPr lang="de-DE" sz="3200" dirty="0"/>
              <a:t> </a:t>
            </a:r>
            <a:r>
              <a:rPr lang="de-DE" sz="3200" dirty="0" err="1"/>
              <a:t>olmayan</a:t>
            </a:r>
            <a:r>
              <a:rPr lang="de-DE" sz="3200" dirty="0"/>
              <a:t> </a:t>
            </a:r>
            <a:r>
              <a:rPr lang="de-DE" sz="3200" dirty="0" err="1"/>
              <a:t>bir</a:t>
            </a:r>
            <a:r>
              <a:rPr lang="de-DE" sz="3200" dirty="0"/>
              <a:t> </a:t>
            </a:r>
            <a:r>
              <a:rPr lang="de-DE" sz="3200" dirty="0" err="1"/>
              <a:t>ticaret</a:t>
            </a:r>
            <a:r>
              <a:rPr lang="de-DE" sz="3200" dirty="0"/>
              <a:t> </a:t>
            </a:r>
            <a:r>
              <a:rPr lang="de-DE" sz="3200" dirty="0" err="1"/>
              <a:t>kazancına</a:t>
            </a:r>
            <a:r>
              <a:rPr lang="de-DE" sz="3200" dirty="0"/>
              <a:t> </a:t>
            </a:r>
            <a:r>
              <a:rPr lang="de-DE" sz="3200" dirty="0" err="1"/>
              <a:t>sahip</a:t>
            </a:r>
            <a:r>
              <a:rPr lang="de-DE" sz="3200" dirty="0"/>
              <a:t> </a:t>
            </a:r>
            <a:r>
              <a:rPr lang="de-DE" sz="3200" dirty="0" err="1"/>
              <a:t>oldukları</a:t>
            </a:r>
            <a:r>
              <a:rPr lang="de-DE" sz="3200" dirty="0"/>
              <a:t> </a:t>
            </a:r>
            <a:r>
              <a:rPr lang="de-DE" sz="3200" dirty="0" err="1"/>
              <a:t>ifade</a:t>
            </a:r>
            <a:r>
              <a:rPr lang="de-DE" sz="3200" dirty="0"/>
              <a:t> </a:t>
            </a:r>
            <a:r>
              <a:rPr lang="de-DE" sz="3200" dirty="0" err="1"/>
              <a:t>edilir</a:t>
            </a:r>
            <a:r>
              <a:rPr lang="de-DE" sz="3200" dirty="0"/>
              <a:t>. </a:t>
            </a:r>
            <a:r>
              <a:rPr lang="de-DE" sz="3200" dirty="0" err="1"/>
              <a:t>Tükenmeyen</a:t>
            </a:r>
            <a:r>
              <a:rPr lang="de-DE" sz="3200" dirty="0"/>
              <a:t> </a:t>
            </a:r>
            <a:r>
              <a:rPr lang="de-DE" sz="3200" dirty="0" err="1"/>
              <a:t>zengin</a:t>
            </a:r>
            <a:r>
              <a:rPr lang="de-DE" sz="3200" dirty="0"/>
              <a:t> </a:t>
            </a:r>
            <a:r>
              <a:rPr lang="de-DE" sz="3200" dirty="0" err="1"/>
              <a:t>bir</a:t>
            </a:r>
            <a:r>
              <a:rPr lang="de-DE" sz="3200" dirty="0"/>
              <a:t> </a:t>
            </a:r>
            <a:r>
              <a:rPr lang="de-DE" sz="3200" dirty="0" err="1"/>
              <a:t>ticaret</a:t>
            </a:r>
            <a:r>
              <a:rPr lang="de-DE" sz="3200" dirty="0"/>
              <a:t> </a:t>
            </a:r>
            <a:r>
              <a:rPr lang="de-DE" sz="3200" dirty="0" err="1"/>
              <a:t>nitelemesinde</a:t>
            </a:r>
            <a:r>
              <a:rPr lang="de-DE" sz="3200" dirty="0"/>
              <a:t> </a:t>
            </a:r>
            <a:r>
              <a:rPr lang="de-DE" sz="3200" dirty="0" err="1"/>
              <a:t>bulunma</a:t>
            </a:r>
            <a:r>
              <a:rPr lang="de-DE" sz="3200" dirty="0"/>
              <a:t>, </a:t>
            </a:r>
            <a:r>
              <a:rPr lang="de-DE" sz="3200" dirty="0" err="1"/>
              <a:t>verenin</a:t>
            </a:r>
            <a:r>
              <a:rPr lang="de-DE" sz="3200" dirty="0"/>
              <a:t>, her </a:t>
            </a:r>
            <a:r>
              <a:rPr lang="de-DE" sz="3200" dirty="0" err="1"/>
              <a:t>şeyin</a:t>
            </a:r>
            <a:r>
              <a:rPr lang="de-DE" sz="3200" dirty="0"/>
              <a:t> </a:t>
            </a:r>
            <a:r>
              <a:rPr lang="de-DE" sz="3200" dirty="0" err="1"/>
              <a:t>sahibi</a:t>
            </a:r>
            <a:r>
              <a:rPr lang="de-DE" sz="3200" dirty="0"/>
              <a:t> </a:t>
            </a:r>
            <a:r>
              <a:rPr lang="de-DE" sz="3200" dirty="0" err="1"/>
              <a:t>ve</a:t>
            </a:r>
            <a:r>
              <a:rPr lang="de-DE" sz="3200" dirty="0"/>
              <a:t> </a:t>
            </a:r>
            <a:r>
              <a:rPr lang="de-DE" sz="3200" dirty="0" err="1"/>
              <a:t>mâliki</a:t>
            </a:r>
            <a:r>
              <a:rPr lang="de-DE" sz="3200" dirty="0"/>
              <a:t> Allah (</a:t>
            </a:r>
            <a:r>
              <a:rPr lang="de-DE" sz="3200" dirty="0" err="1"/>
              <a:t>c.c</a:t>
            </a:r>
            <a:r>
              <a:rPr lang="de-DE" sz="3200" dirty="0"/>
              <a:t>.) </a:t>
            </a:r>
            <a:r>
              <a:rPr lang="de-DE" sz="3200" dirty="0" err="1"/>
              <a:t>olmasındandır</a:t>
            </a:r>
            <a:r>
              <a:rPr lang="de-DE" sz="3200" dirty="0"/>
              <a:t>. </a:t>
            </a:r>
          </a:p>
          <a:p>
            <a:endParaRPr lang="de-DE" dirty="0"/>
          </a:p>
        </p:txBody>
      </p:sp>
      <p:sp>
        <p:nvSpPr>
          <p:cNvPr id="8" name="Rectangle 11">
            <a:extLst>
              <a:ext uri="{FF2B5EF4-FFF2-40B4-BE49-F238E27FC236}">
                <a16:creationId xmlns:a16="http://schemas.microsoft.com/office/drawing/2014/main" id="{1D10A40F-610F-4444-8A23-81C9D452803A}"/>
              </a:ext>
            </a:extLst>
          </p:cNvPr>
          <p:cNvSpPr>
            <a:spLocks noChangeArrowheads="1"/>
          </p:cNvSpPr>
          <p:nvPr/>
        </p:nvSpPr>
        <p:spPr bwMode="auto">
          <a:xfrm>
            <a:off x="-13970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de-DE"/>
          </a:p>
        </p:txBody>
      </p:sp>
      <p:sp>
        <p:nvSpPr>
          <p:cNvPr id="9" name="Rectangle 12">
            <a:extLst>
              <a:ext uri="{FF2B5EF4-FFF2-40B4-BE49-F238E27FC236}">
                <a16:creationId xmlns:a16="http://schemas.microsoft.com/office/drawing/2014/main" id="{44300B72-83D3-2D4E-9D41-60DEEC53D9A9}"/>
              </a:ext>
            </a:extLst>
          </p:cNvPr>
          <p:cNvSpPr>
            <a:spLocks noChangeArrowheads="1"/>
          </p:cNvSpPr>
          <p:nvPr/>
        </p:nvSpPr>
        <p:spPr bwMode="auto">
          <a:xfrm>
            <a:off x="-139700" y="9525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de-DE"/>
          </a:p>
        </p:txBody>
      </p:sp>
      <p:sp>
        <p:nvSpPr>
          <p:cNvPr id="10" name="Rectangle 13">
            <a:extLst>
              <a:ext uri="{FF2B5EF4-FFF2-40B4-BE49-F238E27FC236}">
                <a16:creationId xmlns:a16="http://schemas.microsoft.com/office/drawing/2014/main" id="{A765FA92-4A45-DD41-817E-ECE37190CFA9}"/>
              </a:ext>
            </a:extLst>
          </p:cNvPr>
          <p:cNvSpPr>
            <a:spLocks noChangeArrowheads="1"/>
          </p:cNvSpPr>
          <p:nvPr/>
        </p:nvSpPr>
        <p:spPr bwMode="auto">
          <a:xfrm>
            <a:off x="-139700" y="14605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7647955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9F4BB5B-31B1-AF4F-95AE-13F74643CD5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50090"/>
            <a:ext cx="9144000" cy="150852"/>
          </a:xfrm>
        </p:spPr>
        <p:txBody>
          <a:bodyPr>
            <a:normAutofit fontScale="90000"/>
          </a:bodyPr>
          <a:lstStyle/>
          <a:p>
            <a:endParaRPr lang="de-DE" dirty="0"/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6537AE67-7B3D-0143-B985-72A5A282503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04486" y="358818"/>
            <a:ext cx="11783028" cy="6291219"/>
          </a:xfrm>
          <a:solidFill>
            <a:srgbClr val="E1D4A4"/>
          </a:solidFill>
          <a:ln>
            <a:solidFill>
              <a:srgbClr val="AFCF76"/>
            </a:solidFill>
          </a:ln>
        </p:spPr>
        <p:txBody>
          <a:bodyPr anchor="ctr"/>
          <a:lstStyle/>
          <a:p>
            <a:r>
              <a:rPr lang="ar-SA" b="1" dirty="0" err="1"/>
              <a:t>يَ</a:t>
            </a:r>
            <a:r>
              <a:rPr lang="ar-SA" b="1" dirty="0" err="1">
                <a:solidFill>
                  <a:srgbClr val="0070C0"/>
                </a:solidFill>
              </a:rPr>
              <a:t>ٓا</a:t>
            </a:r>
            <a:r>
              <a:rPr lang="ar-SA" b="1" dirty="0">
                <a:solidFill>
                  <a:srgbClr val="0070C0"/>
                </a:solidFill>
              </a:rPr>
              <a:t> اَيُّهَا </a:t>
            </a:r>
            <a:r>
              <a:rPr lang="ar-SA" sz="3200" b="1" dirty="0" err="1">
                <a:solidFill>
                  <a:srgbClr val="0070C0"/>
                </a:solidFill>
              </a:rPr>
              <a:t>الْمُزَّمِّلُۙ</a:t>
            </a:r>
            <a:endParaRPr lang="de-DE" sz="3200" b="1" dirty="0">
              <a:solidFill>
                <a:srgbClr val="0070C0"/>
              </a:solidFill>
            </a:endParaRPr>
          </a:p>
          <a:p>
            <a:r>
              <a:rPr lang="ar-SA" sz="3200" b="1" dirty="0">
                <a:solidFill>
                  <a:srgbClr val="0070C0"/>
                </a:solidFill>
              </a:rPr>
              <a:t>قُمِ الَّيْلَ اِلَّا </a:t>
            </a:r>
            <a:r>
              <a:rPr lang="ar-SA" sz="3200" b="1" dirty="0" err="1">
                <a:solidFill>
                  <a:srgbClr val="0070C0"/>
                </a:solidFill>
              </a:rPr>
              <a:t>قَل۪يلاً</a:t>
            </a:r>
            <a:endParaRPr lang="de-DE" sz="3200" b="1" dirty="0">
              <a:solidFill>
                <a:srgbClr val="0070C0"/>
              </a:solidFill>
            </a:endParaRPr>
          </a:p>
          <a:p>
            <a:r>
              <a:rPr lang="ar-SA" sz="3200" b="1" dirty="0">
                <a:solidFill>
                  <a:srgbClr val="0070C0"/>
                </a:solidFill>
              </a:rPr>
              <a:t>ۙ٢نِصْفَهُٓ اَوِ انْقُصْ مِنْهُ </a:t>
            </a:r>
            <a:r>
              <a:rPr lang="ar-SA" sz="3200" b="1" dirty="0" err="1">
                <a:solidFill>
                  <a:srgbClr val="0070C0"/>
                </a:solidFill>
              </a:rPr>
              <a:t>قَل۪يلاًۙ</a:t>
            </a:r>
            <a:endParaRPr lang="de-DE" sz="3200" b="1" dirty="0">
              <a:solidFill>
                <a:srgbClr val="0070C0"/>
              </a:solidFill>
            </a:endParaRPr>
          </a:p>
          <a:p>
            <a:r>
              <a:rPr lang="ar-SA" sz="3200" b="1" dirty="0">
                <a:solidFill>
                  <a:srgbClr val="0070C0"/>
                </a:solidFill>
              </a:rPr>
              <a:t>٣اَوْ زِدْ عَلَيْهِ وَرَتِّلِ </a:t>
            </a:r>
            <a:r>
              <a:rPr lang="ar-SA" sz="3200" b="1" dirty="0" err="1">
                <a:solidFill>
                  <a:srgbClr val="0070C0"/>
                </a:solidFill>
              </a:rPr>
              <a:t>الْقُرْاٰنَ</a:t>
            </a:r>
            <a:r>
              <a:rPr lang="ar-SA" sz="3200" b="1" dirty="0">
                <a:solidFill>
                  <a:srgbClr val="0070C0"/>
                </a:solidFill>
              </a:rPr>
              <a:t> </a:t>
            </a:r>
            <a:r>
              <a:rPr lang="ar-SA" sz="3200" b="1" dirty="0" err="1">
                <a:solidFill>
                  <a:srgbClr val="0070C0"/>
                </a:solidFill>
              </a:rPr>
              <a:t>تَرْت۪يلاًۜ</a:t>
            </a:r>
            <a:endParaRPr lang="de-DE" sz="3200" b="1" dirty="0">
              <a:solidFill>
                <a:srgbClr val="0070C0"/>
              </a:solidFill>
            </a:endParaRPr>
          </a:p>
          <a:p>
            <a:r>
              <a:rPr lang="ar-SA" sz="2800" b="1" dirty="0">
                <a:solidFill>
                  <a:srgbClr val="0070C0"/>
                </a:solidFill>
              </a:rPr>
              <a:t>اِنَّا </a:t>
            </a:r>
            <a:r>
              <a:rPr lang="ar-SA" sz="2800" b="1" dirty="0" err="1">
                <a:solidFill>
                  <a:srgbClr val="0070C0"/>
                </a:solidFill>
              </a:rPr>
              <a:t>سَنُلْق۪ي</a:t>
            </a:r>
            <a:r>
              <a:rPr lang="ar-SA" sz="2800" b="1" dirty="0">
                <a:solidFill>
                  <a:srgbClr val="0070C0"/>
                </a:solidFill>
              </a:rPr>
              <a:t> عَلَيْكَ قَوْلاً </a:t>
            </a:r>
            <a:r>
              <a:rPr lang="ar-SA" sz="2800" b="1" dirty="0" err="1">
                <a:solidFill>
                  <a:srgbClr val="0070C0"/>
                </a:solidFill>
              </a:rPr>
              <a:t>ثَق۪يلاًۜ</a:t>
            </a:r>
            <a:endParaRPr lang="de-DE" sz="2800" b="1" dirty="0">
              <a:solidFill>
                <a:srgbClr val="0070C0"/>
              </a:solidFill>
            </a:endParaRPr>
          </a:p>
          <a:p>
            <a:r>
              <a:rPr lang="ar-SA" sz="2800" b="1" dirty="0">
                <a:solidFill>
                  <a:srgbClr val="0070C0"/>
                </a:solidFill>
              </a:rPr>
              <a:t>٥اِنَّ نَاشِئَةَ الَّيْلِ هِيَ اَشَدُّ </a:t>
            </a:r>
            <a:r>
              <a:rPr lang="ar-SA" sz="2800" b="1" dirty="0" err="1">
                <a:solidFill>
                  <a:srgbClr val="0070C0"/>
                </a:solidFill>
              </a:rPr>
              <a:t>وَطْـٔاً</a:t>
            </a:r>
            <a:r>
              <a:rPr lang="ar-SA" sz="2800" b="1" dirty="0">
                <a:solidFill>
                  <a:srgbClr val="0070C0"/>
                </a:solidFill>
              </a:rPr>
              <a:t> وَاَقْوَمُ ق۪يلاًۜ٦</a:t>
            </a:r>
            <a:endParaRPr lang="de-DE" sz="2800" b="1" dirty="0">
              <a:solidFill>
                <a:srgbClr val="0070C0"/>
              </a:solidFill>
            </a:endParaRPr>
          </a:p>
          <a:p>
            <a:r>
              <a:rPr lang="ar-SA" sz="2800" b="1" dirty="0">
                <a:solidFill>
                  <a:srgbClr val="0070C0"/>
                </a:solidFill>
              </a:rPr>
              <a:t>اِنَّ لَكَ فِي النَّهَارِ سَبْحاً </a:t>
            </a:r>
            <a:r>
              <a:rPr lang="ar-SA" sz="2800" b="1" dirty="0" err="1">
                <a:solidFill>
                  <a:srgbClr val="0070C0"/>
                </a:solidFill>
              </a:rPr>
              <a:t>طَو۪يلاًۜ</a:t>
            </a:r>
            <a:endParaRPr lang="de-DE" sz="2800" b="1" dirty="0">
              <a:solidFill>
                <a:srgbClr val="0070C0"/>
              </a:solidFill>
            </a:endParaRPr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79841481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9F4BB5B-31B1-AF4F-95AE-13F74643CD5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50090"/>
            <a:ext cx="9144000" cy="150852"/>
          </a:xfrm>
        </p:spPr>
        <p:txBody>
          <a:bodyPr>
            <a:normAutofit fontScale="90000"/>
          </a:bodyPr>
          <a:lstStyle/>
          <a:p>
            <a:endParaRPr lang="de-DE" dirty="0"/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6537AE67-7B3D-0143-B985-72A5A282503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04486" y="358818"/>
            <a:ext cx="11783028" cy="6291219"/>
          </a:xfrm>
          <a:solidFill>
            <a:srgbClr val="CCDF87"/>
          </a:solidFill>
          <a:ln>
            <a:solidFill>
              <a:srgbClr val="AFCF76"/>
            </a:solidFill>
          </a:ln>
        </p:spPr>
        <p:txBody>
          <a:bodyPr>
            <a:noAutofit/>
          </a:bodyPr>
          <a:lstStyle/>
          <a:p>
            <a:r>
              <a:rPr lang="de-DE" sz="2800" b="1" dirty="0">
                <a:solidFill>
                  <a:srgbClr val="002060"/>
                </a:solidFill>
              </a:rPr>
              <a:t> </a:t>
            </a:r>
            <a:r>
              <a:rPr lang="de-DE" sz="2800" b="1" dirty="0" err="1">
                <a:solidFill>
                  <a:srgbClr val="002060"/>
                </a:solidFill>
              </a:rPr>
              <a:t>Ey</a:t>
            </a:r>
            <a:r>
              <a:rPr lang="de-DE" sz="2800" b="1" dirty="0">
                <a:solidFill>
                  <a:srgbClr val="002060"/>
                </a:solidFill>
              </a:rPr>
              <a:t> </a:t>
            </a:r>
            <a:r>
              <a:rPr lang="de-DE" sz="2800" b="1" dirty="0" err="1">
                <a:solidFill>
                  <a:srgbClr val="002060"/>
                </a:solidFill>
              </a:rPr>
              <a:t>örtünüp</a:t>
            </a:r>
            <a:r>
              <a:rPr lang="de-DE" sz="2800" b="1" dirty="0">
                <a:solidFill>
                  <a:srgbClr val="002060"/>
                </a:solidFill>
              </a:rPr>
              <a:t> </a:t>
            </a:r>
            <a:r>
              <a:rPr lang="de-DE" sz="2800" b="1" dirty="0" err="1">
                <a:solidFill>
                  <a:srgbClr val="002060"/>
                </a:solidFill>
              </a:rPr>
              <a:t>bürünen</a:t>
            </a:r>
            <a:r>
              <a:rPr lang="de-DE" sz="2800" b="1" dirty="0">
                <a:solidFill>
                  <a:srgbClr val="002060"/>
                </a:solidFill>
              </a:rPr>
              <a:t> (</a:t>
            </a:r>
            <a:r>
              <a:rPr lang="de-DE" sz="2800" b="1" dirty="0" err="1">
                <a:solidFill>
                  <a:srgbClr val="002060"/>
                </a:solidFill>
              </a:rPr>
              <a:t>Peygamber</a:t>
            </a:r>
            <a:r>
              <a:rPr lang="de-DE" sz="2800" b="1" dirty="0">
                <a:solidFill>
                  <a:srgbClr val="002060"/>
                </a:solidFill>
              </a:rPr>
              <a:t>)!(1)</a:t>
            </a:r>
          </a:p>
          <a:p>
            <a:r>
              <a:rPr lang="de-DE" sz="2800" b="1" dirty="0">
                <a:solidFill>
                  <a:srgbClr val="002060"/>
                </a:solidFill>
              </a:rPr>
              <a:t>(1) </a:t>
            </a:r>
            <a:r>
              <a:rPr lang="de-DE" dirty="0">
                <a:solidFill>
                  <a:schemeClr val="accent2">
                    <a:lumMod val="50000"/>
                  </a:schemeClr>
                </a:solidFill>
              </a:rPr>
              <a:t>Hz. </a:t>
            </a:r>
            <a:r>
              <a:rPr lang="de-DE" dirty="0" err="1">
                <a:solidFill>
                  <a:schemeClr val="accent2">
                    <a:lumMod val="50000"/>
                  </a:schemeClr>
                </a:solidFill>
              </a:rPr>
              <a:t>Peygamber</a:t>
            </a:r>
            <a:r>
              <a:rPr lang="de-DE" dirty="0">
                <a:solidFill>
                  <a:schemeClr val="accent2">
                    <a:lumMod val="50000"/>
                  </a:schemeClr>
                </a:solidFill>
              </a:rPr>
              <a:t>, </a:t>
            </a:r>
            <a:r>
              <a:rPr lang="de-DE" dirty="0" err="1">
                <a:solidFill>
                  <a:schemeClr val="accent2">
                    <a:lumMod val="50000"/>
                  </a:schemeClr>
                </a:solidFill>
              </a:rPr>
              <a:t>Hira</a:t>
            </a:r>
            <a:r>
              <a:rPr lang="de-DE" dirty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de-DE" dirty="0" err="1">
                <a:solidFill>
                  <a:schemeClr val="accent2">
                    <a:lumMod val="50000"/>
                  </a:schemeClr>
                </a:solidFill>
              </a:rPr>
              <a:t>mağarasında</a:t>
            </a:r>
            <a:r>
              <a:rPr lang="de-DE" dirty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de-DE" dirty="0" err="1">
                <a:solidFill>
                  <a:schemeClr val="accent2">
                    <a:lumMod val="50000"/>
                  </a:schemeClr>
                </a:solidFill>
              </a:rPr>
              <a:t>ibadetle</a:t>
            </a:r>
            <a:r>
              <a:rPr lang="de-DE" dirty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de-DE" dirty="0" err="1">
                <a:solidFill>
                  <a:schemeClr val="accent2">
                    <a:lumMod val="50000"/>
                  </a:schemeClr>
                </a:solidFill>
              </a:rPr>
              <a:t>meşgul</a:t>
            </a:r>
            <a:r>
              <a:rPr lang="de-DE" dirty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de-DE" dirty="0" err="1">
                <a:solidFill>
                  <a:schemeClr val="accent2">
                    <a:lumMod val="50000"/>
                  </a:schemeClr>
                </a:solidFill>
              </a:rPr>
              <a:t>iken</a:t>
            </a:r>
            <a:r>
              <a:rPr lang="de-DE" dirty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de-DE" dirty="0" err="1">
                <a:solidFill>
                  <a:schemeClr val="accent2">
                    <a:lumMod val="50000"/>
                  </a:schemeClr>
                </a:solidFill>
              </a:rPr>
              <a:t>ilk</a:t>
            </a:r>
            <a:r>
              <a:rPr lang="de-DE" dirty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de-DE" dirty="0" err="1">
                <a:solidFill>
                  <a:schemeClr val="accent2">
                    <a:lumMod val="50000"/>
                  </a:schemeClr>
                </a:solidFill>
              </a:rPr>
              <a:t>vahyin</a:t>
            </a:r>
            <a:r>
              <a:rPr lang="de-DE" dirty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de-DE" dirty="0" err="1">
                <a:solidFill>
                  <a:schemeClr val="accent2">
                    <a:lumMod val="50000"/>
                  </a:schemeClr>
                </a:solidFill>
              </a:rPr>
              <a:t>gelişi</a:t>
            </a:r>
            <a:r>
              <a:rPr lang="de-DE" dirty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de-DE" dirty="0" err="1">
                <a:solidFill>
                  <a:schemeClr val="accent2">
                    <a:lumMod val="50000"/>
                  </a:schemeClr>
                </a:solidFill>
              </a:rPr>
              <a:t>sırasında</a:t>
            </a:r>
            <a:r>
              <a:rPr lang="de-DE" dirty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de-DE" dirty="0" err="1">
                <a:solidFill>
                  <a:schemeClr val="accent2">
                    <a:lumMod val="50000"/>
                  </a:schemeClr>
                </a:solidFill>
              </a:rPr>
              <a:t>Cebrail'i</a:t>
            </a:r>
            <a:r>
              <a:rPr lang="de-DE" dirty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de-DE" dirty="0" err="1">
                <a:solidFill>
                  <a:schemeClr val="accent2">
                    <a:lumMod val="50000"/>
                  </a:schemeClr>
                </a:solidFill>
              </a:rPr>
              <a:t>aslî</a:t>
            </a:r>
            <a:r>
              <a:rPr lang="de-DE" dirty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de-DE" dirty="0" err="1">
                <a:solidFill>
                  <a:schemeClr val="accent2">
                    <a:lumMod val="50000"/>
                  </a:schemeClr>
                </a:solidFill>
              </a:rPr>
              <a:t>suretiyle</a:t>
            </a:r>
            <a:r>
              <a:rPr lang="de-DE" dirty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de-DE" dirty="0" err="1">
                <a:solidFill>
                  <a:schemeClr val="accent2">
                    <a:lumMod val="50000"/>
                  </a:schemeClr>
                </a:solidFill>
              </a:rPr>
              <a:t>görmüş</a:t>
            </a:r>
            <a:r>
              <a:rPr lang="de-DE" dirty="0">
                <a:solidFill>
                  <a:schemeClr val="accent2">
                    <a:lumMod val="50000"/>
                  </a:schemeClr>
                </a:solidFill>
              </a:rPr>
              <a:t>, </a:t>
            </a:r>
            <a:r>
              <a:rPr lang="de-DE" dirty="0" err="1">
                <a:solidFill>
                  <a:schemeClr val="accent2">
                    <a:lumMod val="50000"/>
                  </a:schemeClr>
                </a:solidFill>
              </a:rPr>
              <a:t>çok</a:t>
            </a:r>
            <a:r>
              <a:rPr lang="de-DE" dirty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de-DE" dirty="0" err="1">
                <a:solidFill>
                  <a:schemeClr val="accent2">
                    <a:lumMod val="50000"/>
                  </a:schemeClr>
                </a:solidFill>
              </a:rPr>
              <a:t>heyecanlanmış</a:t>
            </a:r>
            <a:r>
              <a:rPr lang="de-DE" dirty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de-DE" dirty="0" err="1">
                <a:solidFill>
                  <a:schemeClr val="accent2">
                    <a:lumMod val="50000"/>
                  </a:schemeClr>
                </a:solidFill>
              </a:rPr>
              <a:t>ve</a:t>
            </a:r>
            <a:r>
              <a:rPr lang="de-DE" dirty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de-DE" dirty="0" err="1">
                <a:solidFill>
                  <a:schemeClr val="accent2">
                    <a:lumMod val="50000"/>
                  </a:schemeClr>
                </a:solidFill>
              </a:rPr>
              <a:t>korkuya</a:t>
            </a:r>
            <a:r>
              <a:rPr lang="de-DE" dirty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de-DE" dirty="0" err="1">
                <a:solidFill>
                  <a:schemeClr val="accent2">
                    <a:lumMod val="50000"/>
                  </a:schemeClr>
                </a:solidFill>
              </a:rPr>
              <a:t>kapılmıştı</a:t>
            </a:r>
            <a:r>
              <a:rPr lang="de-DE" dirty="0">
                <a:solidFill>
                  <a:schemeClr val="accent2">
                    <a:lumMod val="50000"/>
                  </a:schemeClr>
                </a:solidFill>
              </a:rPr>
              <a:t>. </a:t>
            </a:r>
            <a:r>
              <a:rPr lang="de-DE" dirty="0" err="1">
                <a:solidFill>
                  <a:schemeClr val="accent2">
                    <a:lumMod val="50000"/>
                  </a:schemeClr>
                </a:solidFill>
              </a:rPr>
              <a:t>Evine</a:t>
            </a:r>
            <a:r>
              <a:rPr lang="de-DE" dirty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de-DE" dirty="0" err="1">
                <a:solidFill>
                  <a:schemeClr val="accent2">
                    <a:lumMod val="50000"/>
                  </a:schemeClr>
                </a:solidFill>
              </a:rPr>
              <a:t>gelerek</a:t>
            </a:r>
            <a:r>
              <a:rPr lang="de-DE" dirty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de-DE" dirty="0" err="1">
                <a:solidFill>
                  <a:schemeClr val="accent2">
                    <a:lumMod val="50000"/>
                  </a:schemeClr>
                </a:solidFill>
              </a:rPr>
              <a:t>eşi</a:t>
            </a:r>
            <a:r>
              <a:rPr lang="de-DE" dirty="0">
                <a:solidFill>
                  <a:schemeClr val="accent2">
                    <a:lumMod val="50000"/>
                  </a:schemeClr>
                </a:solidFill>
              </a:rPr>
              <a:t> Hz. </a:t>
            </a:r>
            <a:r>
              <a:rPr lang="de-DE" dirty="0" err="1">
                <a:solidFill>
                  <a:schemeClr val="accent2">
                    <a:lumMod val="50000"/>
                  </a:schemeClr>
                </a:solidFill>
              </a:rPr>
              <a:t>Hatice'ye</a:t>
            </a:r>
            <a:r>
              <a:rPr lang="de-DE" dirty="0">
                <a:solidFill>
                  <a:schemeClr val="accent2">
                    <a:lumMod val="50000"/>
                  </a:schemeClr>
                </a:solidFill>
              </a:rPr>
              <a:t> "</a:t>
            </a:r>
            <a:r>
              <a:rPr lang="de-DE" dirty="0" err="1">
                <a:solidFill>
                  <a:schemeClr val="accent2">
                    <a:lumMod val="50000"/>
                  </a:schemeClr>
                </a:solidFill>
              </a:rPr>
              <a:t>Zemmilûnî-beni</a:t>
            </a:r>
            <a:r>
              <a:rPr lang="de-DE" dirty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de-DE" dirty="0" err="1">
                <a:solidFill>
                  <a:schemeClr val="accent2">
                    <a:lumMod val="50000"/>
                  </a:schemeClr>
                </a:solidFill>
              </a:rPr>
              <a:t>örtün</a:t>
            </a:r>
            <a:r>
              <a:rPr lang="de-DE" dirty="0">
                <a:solidFill>
                  <a:schemeClr val="accent2">
                    <a:lumMod val="50000"/>
                  </a:schemeClr>
                </a:solidFill>
              </a:rPr>
              <a:t>" </a:t>
            </a:r>
            <a:r>
              <a:rPr lang="de-DE" dirty="0" err="1">
                <a:solidFill>
                  <a:schemeClr val="accent2">
                    <a:lumMod val="50000"/>
                  </a:schemeClr>
                </a:solidFill>
              </a:rPr>
              <a:t>demiş</a:t>
            </a:r>
            <a:r>
              <a:rPr lang="de-DE" dirty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de-DE" dirty="0" err="1">
                <a:solidFill>
                  <a:schemeClr val="accent2">
                    <a:lumMod val="50000"/>
                  </a:schemeClr>
                </a:solidFill>
              </a:rPr>
              <a:t>ve</a:t>
            </a:r>
            <a:r>
              <a:rPr lang="de-DE" dirty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de-DE" dirty="0" err="1">
                <a:solidFill>
                  <a:schemeClr val="accent2">
                    <a:lumMod val="50000"/>
                  </a:schemeClr>
                </a:solidFill>
              </a:rPr>
              <a:t>örtünüp</a:t>
            </a:r>
            <a:r>
              <a:rPr lang="de-DE" dirty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de-DE" dirty="0" err="1">
                <a:solidFill>
                  <a:schemeClr val="accent2">
                    <a:lumMod val="50000"/>
                  </a:schemeClr>
                </a:solidFill>
              </a:rPr>
              <a:t>yatmıştı</a:t>
            </a:r>
            <a:r>
              <a:rPr lang="de-DE" dirty="0">
                <a:solidFill>
                  <a:schemeClr val="accent2">
                    <a:lumMod val="50000"/>
                  </a:schemeClr>
                </a:solidFill>
              </a:rPr>
              <a:t>. Son </a:t>
            </a:r>
            <a:r>
              <a:rPr lang="de-DE" dirty="0" err="1">
                <a:solidFill>
                  <a:schemeClr val="accent2">
                    <a:lumMod val="50000"/>
                  </a:schemeClr>
                </a:solidFill>
              </a:rPr>
              <a:t>âyeti</a:t>
            </a:r>
            <a:r>
              <a:rPr lang="de-DE" dirty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de-DE" dirty="0" err="1">
                <a:solidFill>
                  <a:schemeClr val="accent2">
                    <a:lumMod val="50000"/>
                  </a:schemeClr>
                </a:solidFill>
              </a:rPr>
              <a:t>hariç</a:t>
            </a:r>
            <a:r>
              <a:rPr lang="de-DE" dirty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de-DE" dirty="0" err="1">
                <a:solidFill>
                  <a:schemeClr val="accent2">
                    <a:lumMod val="50000"/>
                  </a:schemeClr>
                </a:solidFill>
              </a:rPr>
              <a:t>bu</a:t>
            </a:r>
            <a:r>
              <a:rPr lang="de-DE" dirty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de-DE" dirty="0" err="1">
                <a:solidFill>
                  <a:schemeClr val="accent2">
                    <a:lumMod val="50000"/>
                  </a:schemeClr>
                </a:solidFill>
              </a:rPr>
              <a:t>sûre</a:t>
            </a:r>
            <a:r>
              <a:rPr lang="de-DE" dirty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de-DE" dirty="0" err="1">
                <a:solidFill>
                  <a:schemeClr val="accent2">
                    <a:lumMod val="50000"/>
                  </a:schemeClr>
                </a:solidFill>
              </a:rPr>
              <a:t>bu</a:t>
            </a:r>
            <a:r>
              <a:rPr lang="de-DE" dirty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de-DE" dirty="0" err="1">
                <a:solidFill>
                  <a:schemeClr val="accent2">
                    <a:lumMod val="50000"/>
                  </a:schemeClr>
                </a:solidFill>
              </a:rPr>
              <a:t>olay</a:t>
            </a:r>
            <a:r>
              <a:rPr lang="de-DE" dirty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de-DE" dirty="0" err="1">
                <a:solidFill>
                  <a:schemeClr val="accent2">
                    <a:lumMod val="50000"/>
                  </a:schemeClr>
                </a:solidFill>
              </a:rPr>
              <a:t>üzerine</a:t>
            </a:r>
            <a:r>
              <a:rPr lang="de-DE" dirty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de-DE" dirty="0" err="1">
                <a:solidFill>
                  <a:schemeClr val="accent2">
                    <a:lumMod val="50000"/>
                  </a:schemeClr>
                </a:solidFill>
              </a:rPr>
              <a:t>inmiştir</a:t>
            </a:r>
            <a:r>
              <a:rPr lang="de-DE" dirty="0">
                <a:solidFill>
                  <a:schemeClr val="accent2">
                    <a:lumMod val="50000"/>
                  </a:schemeClr>
                </a:solidFill>
              </a:rPr>
              <a:t>. </a:t>
            </a:r>
            <a:br>
              <a:rPr lang="de-DE" dirty="0">
                <a:solidFill>
                  <a:srgbClr val="002060"/>
                </a:solidFill>
              </a:rPr>
            </a:br>
            <a:r>
              <a:rPr lang="de-DE" sz="2800" b="1" dirty="0">
                <a:solidFill>
                  <a:srgbClr val="002060"/>
                </a:solidFill>
              </a:rPr>
              <a:t>2,3. Kalk, </a:t>
            </a:r>
            <a:r>
              <a:rPr lang="de-DE" sz="2800" b="1" dirty="0" err="1">
                <a:solidFill>
                  <a:srgbClr val="002060"/>
                </a:solidFill>
              </a:rPr>
              <a:t>birazı</a:t>
            </a:r>
            <a:r>
              <a:rPr lang="de-DE" sz="2800" b="1" dirty="0">
                <a:solidFill>
                  <a:srgbClr val="002060"/>
                </a:solidFill>
              </a:rPr>
              <a:t> </a:t>
            </a:r>
            <a:r>
              <a:rPr lang="de-DE" sz="2800" b="1" dirty="0" err="1">
                <a:solidFill>
                  <a:srgbClr val="002060"/>
                </a:solidFill>
              </a:rPr>
              <a:t>hariç</a:t>
            </a:r>
            <a:r>
              <a:rPr lang="de-DE" sz="2800" b="1" dirty="0">
                <a:solidFill>
                  <a:srgbClr val="002060"/>
                </a:solidFill>
              </a:rPr>
              <a:t> </a:t>
            </a:r>
            <a:r>
              <a:rPr lang="de-DE" sz="2800" b="1" dirty="0" err="1">
                <a:solidFill>
                  <a:srgbClr val="002060"/>
                </a:solidFill>
              </a:rPr>
              <a:t>olmak</a:t>
            </a:r>
            <a:r>
              <a:rPr lang="de-DE" sz="2800" b="1" dirty="0">
                <a:solidFill>
                  <a:srgbClr val="002060"/>
                </a:solidFill>
              </a:rPr>
              <a:t> </a:t>
            </a:r>
            <a:r>
              <a:rPr lang="de-DE" sz="2800" b="1" dirty="0" err="1">
                <a:solidFill>
                  <a:srgbClr val="002060"/>
                </a:solidFill>
              </a:rPr>
              <a:t>üzere</a:t>
            </a:r>
            <a:r>
              <a:rPr lang="de-DE" sz="2800" b="1" dirty="0">
                <a:solidFill>
                  <a:srgbClr val="002060"/>
                </a:solidFill>
              </a:rPr>
              <a:t> </a:t>
            </a:r>
            <a:r>
              <a:rPr lang="de-DE" sz="2800" b="1" dirty="0" err="1">
                <a:solidFill>
                  <a:srgbClr val="002060"/>
                </a:solidFill>
              </a:rPr>
              <a:t>geceyi</a:t>
            </a:r>
            <a:r>
              <a:rPr lang="de-DE" sz="2800" b="1" dirty="0">
                <a:solidFill>
                  <a:srgbClr val="002060"/>
                </a:solidFill>
              </a:rPr>
              <a:t>; </a:t>
            </a:r>
            <a:r>
              <a:rPr lang="de-DE" sz="2800" b="1" dirty="0" err="1">
                <a:solidFill>
                  <a:srgbClr val="002060"/>
                </a:solidFill>
              </a:rPr>
              <a:t>yarısını</a:t>
            </a:r>
            <a:r>
              <a:rPr lang="de-DE" sz="2800" b="1" dirty="0">
                <a:solidFill>
                  <a:srgbClr val="002060"/>
                </a:solidFill>
              </a:rPr>
              <a:t> </a:t>
            </a:r>
            <a:r>
              <a:rPr lang="de-DE" sz="2800" b="1" dirty="0" err="1">
                <a:solidFill>
                  <a:srgbClr val="002060"/>
                </a:solidFill>
              </a:rPr>
              <a:t>ibadetle</a:t>
            </a:r>
            <a:r>
              <a:rPr lang="de-DE" sz="2800" b="1" dirty="0">
                <a:solidFill>
                  <a:srgbClr val="002060"/>
                </a:solidFill>
              </a:rPr>
              <a:t> </a:t>
            </a:r>
            <a:r>
              <a:rPr lang="de-DE" sz="2800" b="1" dirty="0" err="1">
                <a:solidFill>
                  <a:srgbClr val="002060"/>
                </a:solidFill>
              </a:rPr>
              <a:t>geçir</a:t>
            </a:r>
            <a:r>
              <a:rPr lang="de-DE" sz="2800" b="1" dirty="0">
                <a:solidFill>
                  <a:srgbClr val="002060"/>
                </a:solidFill>
              </a:rPr>
              <a:t>. </a:t>
            </a:r>
            <a:r>
              <a:rPr lang="de-DE" sz="2800" b="1" dirty="0" err="1">
                <a:solidFill>
                  <a:srgbClr val="002060"/>
                </a:solidFill>
              </a:rPr>
              <a:t>Yahut</a:t>
            </a:r>
            <a:r>
              <a:rPr lang="de-DE" sz="2800" b="1" dirty="0">
                <a:solidFill>
                  <a:srgbClr val="002060"/>
                </a:solidFill>
              </a:rPr>
              <a:t> </a:t>
            </a:r>
            <a:r>
              <a:rPr lang="de-DE" sz="2800" b="1" dirty="0" err="1">
                <a:solidFill>
                  <a:srgbClr val="002060"/>
                </a:solidFill>
              </a:rPr>
              <a:t>bundan</a:t>
            </a:r>
            <a:r>
              <a:rPr lang="de-DE" sz="2800" b="1" dirty="0">
                <a:solidFill>
                  <a:srgbClr val="002060"/>
                </a:solidFill>
              </a:rPr>
              <a:t> </a:t>
            </a:r>
            <a:r>
              <a:rPr lang="de-DE" sz="2800" b="1" dirty="0" err="1">
                <a:solidFill>
                  <a:srgbClr val="002060"/>
                </a:solidFill>
              </a:rPr>
              <a:t>biraz</a:t>
            </a:r>
            <a:r>
              <a:rPr lang="de-DE" sz="2800" b="1" dirty="0">
                <a:solidFill>
                  <a:srgbClr val="002060"/>
                </a:solidFill>
              </a:rPr>
              <a:t> </a:t>
            </a:r>
            <a:r>
              <a:rPr lang="de-DE" sz="2800" b="1" dirty="0" err="1">
                <a:solidFill>
                  <a:srgbClr val="002060"/>
                </a:solidFill>
              </a:rPr>
              <a:t>eksilt</a:t>
            </a:r>
            <a:r>
              <a:rPr lang="de-DE" sz="2800" b="1" dirty="0">
                <a:solidFill>
                  <a:srgbClr val="002060"/>
                </a:solidFill>
              </a:rPr>
              <a:t>.</a:t>
            </a:r>
          </a:p>
          <a:p>
            <a:r>
              <a:rPr lang="de-DE" sz="2800" b="1" dirty="0">
                <a:solidFill>
                  <a:srgbClr val="002060"/>
                </a:solidFill>
              </a:rPr>
              <a:t>4. </a:t>
            </a:r>
            <a:r>
              <a:rPr lang="de-DE" sz="2800" b="1" dirty="0" err="1">
                <a:solidFill>
                  <a:srgbClr val="002060"/>
                </a:solidFill>
              </a:rPr>
              <a:t>Yahut</a:t>
            </a:r>
            <a:r>
              <a:rPr lang="de-DE" sz="2800" b="1" dirty="0">
                <a:solidFill>
                  <a:srgbClr val="002060"/>
                </a:solidFill>
              </a:rPr>
              <a:t> </a:t>
            </a:r>
            <a:r>
              <a:rPr lang="de-DE" sz="2800" b="1" dirty="0" err="1">
                <a:solidFill>
                  <a:srgbClr val="002060"/>
                </a:solidFill>
              </a:rPr>
              <a:t>buna</a:t>
            </a:r>
            <a:r>
              <a:rPr lang="de-DE" sz="2800" b="1" dirty="0">
                <a:solidFill>
                  <a:srgbClr val="002060"/>
                </a:solidFill>
              </a:rPr>
              <a:t> </a:t>
            </a:r>
            <a:r>
              <a:rPr lang="de-DE" sz="2800" b="1" dirty="0" err="1">
                <a:solidFill>
                  <a:srgbClr val="002060"/>
                </a:solidFill>
              </a:rPr>
              <a:t>biraz</a:t>
            </a:r>
            <a:r>
              <a:rPr lang="de-DE" sz="2800" b="1" dirty="0">
                <a:solidFill>
                  <a:srgbClr val="002060"/>
                </a:solidFill>
              </a:rPr>
              <a:t> ekle. </a:t>
            </a:r>
            <a:r>
              <a:rPr lang="de-DE" sz="2800" b="1" dirty="0" err="1">
                <a:solidFill>
                  <a:srgbClr val="002060"/>
                </a:solidFill>
              </a:rPr>
              <a:t>Kur'an'ı</a:t>
            </a:r>
            <a:r>
              <a:rPr lang="de-DE" sz="2800" b="1" dirty="0">
                <a:solidFill>
                  <a:srgbClr val="002060"/>
                </a:solidFill>
              </a:rPr>
              <a:t> </a:t>
            </a:r>
            <a:r>
              <a:rPr lang="de-DE" sz="2800" b="1" dirty="0" err="1">
                <a:solidFill>
                  <a:srgbClr val="002060"/>
                </a:solidFill>
              </a:rPr>
              <a:t>ağır</a:t>
            </a:r>
            <a:r>
              <a:rPr lang="de-DE" sz="2800" b="1" dirty="0">
                <a:solidFill>
                  <a:srgbClr val="002060"/>
                </a:solidFill>
              </a:rPr>
              <a:t> </a:t>
            </a:r>
            <a:r>
              <a:rPr lang="de-DE" sz="2800" b="1" dirty="0" err="1">
                <a:solidFill>
                  <a:srgbClr val="002060"/>
                </a:solidFill>
              </a:rPr>
              <a:t>ağır</a:t>
            </a:r>
            <a:r>
              <a:rPr lang="de-DE" sz="2800" b="1" dirty="0">
                <a:solidFill>
                  <a:srgbClr val="002060"/>
                </a:solidFill>
              </a:rPr>
              <a:t>, </a:t>
            </a:r>
            <a:r>
              <a:rPr lang="de-DE" sz="2800" b="1" dirty="0" err="1">
                <a:solidFill>
                  <a:srgbClr val="002060"/>
                </a:solidFill>
              </a:rPr>
              <a:t>tane</a:t>
            </a:r>
            <a:r>
              <a:rPr lang="de-DE" sz="2800" b="1" dirty="0">
                <a:solidFill>
                  <a:srgbClr val="002060"/>
                </a:solidFill>
              </a:rPr>
              <a:t> </a:t>
            </a:r>
            <a:r>
              <a:rPr lang="de-DE" sz="2800" b="1" dirty="0" err="1">
                <a:solidFill>
                  <a:srgbClr val="002060"/>
                </a:solidFill>
              </a:rPr>
              <a:t>tane</a:t>
            </a:r>
            <a:r>
              <a:rPr lang="de-DE" sz="2800" b="1" dirty="0">
                <a:solidFill>
                  <a:srgbClr val="002060"/>
                </a:solidFill>
              </a:rPr>
              <a:t> </a:t>
            </a:r>
            <a:r>
              <a:rPr lang="de-DE" sz="2800" b="1" dirty="0" err="1">
                <a:solidFill>
                  <a:srgbClr val="002060"/>
                </a:solidFill>
              </a:rPr>
              <a:t>oku</a:t>
            </a:r>
            <a:r>
              <a:rPr lang="de-DE" sz="2800" b="1" dirty="0">
                <a:solidFill>
                  <a:srgbClr val="002060"/>
                </a:solidFill>
              </a:rPr>
              <a:t>.</a:t>
            </a:r>
          </a:p>
          <a:p>
            <a:r>
              <a:rPr lang="de-DE" sz="2800" b="1" dirty="0">
                <a:solidFill>
                  <a:srgbClr val="002060"/>
                </a:solidFill>
              </a:rPr>
              <a:t>5. </a:t>
            </a:r>
            <a:r>
              <a:rPr lang="de-DE" sz="2800" b="1" dirty="0" err="1">
                <a:solidFill>
                  <a:srgbClr val="002060"/>
                </a:solidFill>
              </a:rPr>
              <a:t>Şüphesiz</a:t>
            </a:r>
            <a:r>
              <a:rPr lang="de-DE" sz="2800" b="1" dirty="0">
                <a:solidFill>
                  <a:srgbClr val="002060"/>
                </a:solidFill>
              </a:rPr>
              <a:t> </a:t>
            </a:r>
            <a:r>
              <a:rPr lang="de-DE" sz="2800" b="1" dirty="0" err="1">
                <a:solidFill>
                  <a:srgbClr val="002060"/>
                </a:solidFill>
              </a:rPr>
              <a:t>biz</a:t>
            </a:r>
            <a:r>
              <a:rPr lang="de-DE" sz="2800" b="1" dirty="0">
                <a:solidFill>
                  <a:srgbClr val="002060"/>
                </a:solidFill>
              </a:rPr>
              <a:t> </a:t>
            </a:r>
            <a:r>
              <a:rPr lang="de-DE" sz="2800" b="1" dirty="0" err="1">
                <a:solidFill>
                  <a:srgbClr val="002060"/>
                </a:solidFill>
              </a:rPr>
              <a:t>sana</a:t>
            </a:r>
            <a:r>
              <a:rPr lang="de-DE" sz="2800" b="1" dirty="0">
                <a:solidFill>
                  <a:srgbClr val="002060"/>
                </a:solidFill>
              </a:rPr>
              <a:t> (</a:t>
            </a:r>
            <a:r>
              <a:rPr lang="de-DE" sz="2800" b="1" dirty="0" err="1">
                <a:solidFill>
                  <a:srgbClr val="002060"/>
                </a:solidFill>
              </a:rPr>
              <a:t>sorumluluğu</a:t>
            </a:r>
            <a:r>
              <a:rPr lang="de-DE" sz="2800" b="1" dirty="0">
                <a:solidFill>
                  <a:srgbClr val="002060"/>
                </a:solidFill>
              </a:rPr>
              <a:t>) </a:t>
            </a:r>
            <a:r>
              <a:rPr lang="de-DE" sz="2800" b="1" dirty="0" err="1">
                <a:solidFill>
                  <a:srgbClr val="002060"/>
                </a:solidFill>
              </a:rPr>
              <a:t>ağır</a:t>
            </a:r>
            <a:r>
              <a:rPr lang="de-DE" sz="2800" b="1" dirty="0">
                <a:solidFill>
                  <a:srgbClr val="002060"/>
                </a:solidFill>
              </a:rPr>
              <a:t> </a:t>
            </a:r>
            <a:r>
              <a:rPr lang="de-DE" sz="2800" b="1" dirty="0" err="1">
                <a:solidFill>
                  <a:srgbClr val="002060"/>
                </a:solidFill>
              </a:rPr>
              <a:t>bir</a:t>
            </a:r>
            <a:r>
              <a:rPr lang="de-DE" sz="2800" b="1" dirty="0">
                <a:solidFill>
                  <a:srgbClr val="002060"/>
                </a:solidFill>
              </a:rPr>
              <a:t> </a:t>
            </a:r>
            <a:r>
              <a:rPr lang="de-DE" sz="2800" b="1" dirty="0" err="1">
                <a:solidFill>
                  <a:srgbClr val="002060"/>
                </a:solidFill>
              </a:rPr>
              <a:t>söz</a:t>
            </a:r>
            <a:r>
              <a:rPr lang="de-DE" sz="2800" b="1" dirty="0">
                <a:solidFill>
                  <a:srgbClr val="002060"/>
                </a:solidFill>
              </a:rPr>
              <a:t> </a:t>
            </a:r>
            <a:r>
              <a:rPr lang="de-DE" sz="2800" b="1" dirty="0" err="1">
                <a:solidFill>
                  <a:srgbClr val="002060"/>
                </a:solidFill>
              </a:rPr>
              <a:t>vahyedeceğiz</a:t>
            </a:r>
            <a:r>
              <a:rPr lang="de-DE" sz="2800" b="1" dirty="0">
                <a:solidFill>
                  <a:srgbClr val="002060"/>
                </a:solidFill>
              </a:rPr>
              <a:t>.</a:t>
            </a:r>
          </a:p>
          <a:p>
            <a:r>
              <a:rPr lang="de-DE" sz="2800" b="1" dirty="0">
                <a:solidFill>
                  <a:srgbClr val="002060"/>
                </a:solidFill>
              </a:rPr>
              <a:t>6. </a:t>
            </a:r>
            <a:r>
              <a:rPr lang="de-DE" sz="2800" b="1" dirty="0" err="1">
                <a:solidFill>
                  <a:srgbClr val="002060"/>
                </a:solidFill>
              </a:rPr>
              <a:t>Şüphesiz</a:t>
            </a:r>
            <a:r>
              <a:rPr lang="de-DE" sz="2800" b="1" dirty="0">
                <a:solidFill>
                  <a:srgbClr val="002060"/>
                </a:solidFill>
              </a:rPr>
              <a:t> </a:t>
            </a:r>
            <a:r>
              <a:rPr lang="de-DE" sz="2800" b="1" dirty="0" err="1">
                <a:solidFill>
                  <a:srgbClr val="002060"/>
                </a:solidFill>
              </a:rPr>
              <a:t>gece</a:t>
            </a:r>
            <a:r>
              <a:rPr lang="de-DE" sz="2800" b="1" dirty="0">
                <a:solidFill>
                  <a:srgbClr val="002060"/>
                </a:solidFill>
              </a:rPr>
              <a:t> </a:t>
            </a:r>
            <a:r>
              <a:rPr lang="de-DE" sz="2800" b="1" dirty="0" err="1">
                <a:solidFill>
                  <a:srgbClr val="002060"/>
                </a:solidFill>
              </a:rPr>
              <a:t>ibadetinin</a:t>
            </a:r>
            <a:r>
              <a:rPr lang="de-DE" sz="2800" b="1" dirty="0">
                <a:solidFill>
                  <a:srgbClr val="002060"/>
                </a:solidFill>
              </a:rPr>
              <a:t> </a:t>
            </a:r>
            <a:r>
              <a:rPr lang="de-DE" sz="2800" b="1" dirty="0" err="1">
                <a:solidFill>
                  <a:srgbClr val="002060"/>
                </a:solidFill>
              </a:rPr>
              <a:t>etkisi</a:t>
            </a:r>
            <a:r>
              <a:rPr lang="de-DE" sz="2800" b="1" dirty="0">
                <a:solidFill>
                  <a:srgbClr val="002060"/>
                </a:solidFill>
              </a:rPr>
              <a:t> </a:t>
            </a:r>
            <a:r>
              <a:rPr lang="de-DE" sz="2800" b="1" dirty="0" err="1">
                <a:solidFill>
                  <a:srgbClr val="002060"/>
                </a:solidFill>
              </a:rPr>
              <a:t>daha</a:t>
            </a:r>
            <a:r>
              <a:rPr lang="de-DE" sz="2800" b="1" dirty="0">
                <a:solidFill>
                  <a:srgbClr val="002060"/>
                </a:solidFill>
              </a:rPr>
              <a:t> </a:t>
            </a:r>
            <a:r>
              <a:rPr lang="de-DE" sz="2800" b="1" dirty="0" err="1">
                <a:solidFill>
                  <a:srgbClr val="002060"/>
                </a:solidFill>
              </a:rPr>
              <a:t>fazla</a:t>
            </a:r>
            <a:r>
              <a:rPr lang="de-DE" sz="2800" b="1" dirty="0">
                <a:solidFill>
                  <a:srgbClr val="002060"/>
                </a:solidFill>
              </a:rPr>
              <a:t>, (</a:t>
            </a:r>
            <a:r>
              <a:rPr lang="de-DE" sz="2800" b="1" dirty="0" err="1">
                <a:solidFill>
                  <a:srgbClr val="002060"/>
                </a:solidFill>
              </a:rPr>
              <a:t>bu</a:t>
            </a:r>
            <a:r>
              <a:rPr lang="de-DE" sz="2800" b="1" dirty="0">
                <a:solidFill>
                  <a:srgbClr val="002060"/>
                </a:solidFill>
              </a:rPr>
              <a:t> </a:t>
            </a:r>
            <a:r>
              <a:rPr lang="de-DE" sz="2800" b="1" dirty="0" err="1">
                <a:solidFill>
                  <a:srgbClr val="002060"/>
                </a:solidFill>
              </a:rPr>
              <a:t>ibadetteki</a:t>
            </a:r>
            <a:r>
              <a:rPr lang="de-DE" sz="2800" b="1" dirty="0">
                <a:solidFill>
                  <a:srgbClr val="002060"/>
                </a:solidFill>
              </a:rPr>
              <a:t>) </a:t>
            </a:r>
            <a:r>
              <a:rPr lang="de-DE" sz="2800" b="1" dirty="0" err="1">
                <a:solidFill>
                  <a:srgbClr val="002060"/>
                </a:solidFill>
              </a:rPr>
              <a:t>sözler</a:t>
            </a:r>
            <a:r>
              <a:rPr lang="de-DE" sz="2800" b="1" dirty="0">
                <a:solidFill>
                  <a:srgbClr val="002060"/>
                </a:solidFill>
              </a:rPr>
              <a:t> (</a:t>
            </a:r>
            <a:r>
              <a:rPr lang="de-DE" sz="2800" b="1" dirty="0" err="1">
                <a:solidFill>
                  <a:srgbClr val="002060"/>
                </a:solidFill>
              </a:rPr>
              <a:t>Kur'an</a:t>
            </a:r>
            <a:r>
              <a:rPr lang="de-DE" sz="2800" b="1" dirty="0">
                <a:solidFill>
                  <a:srgbClr val="002060"/>
                </a:solidFill>
              </a:rPr>
              <a:t> </a:t>
            </a:r>
            <a:r>
              <a:rPr lang="de-DE" sz="2800" b="1" dirty="0" err="1">
                <a:solidFill>
                  <a:srgbClr val="002060"/>
                </a:solidFill>
              </a:rPr>
              <a:t>ve</a:t>
            </a:r>
            <a:r>
              <a:rPr lang="de-DE" sz="2800" b="1" dirty="0">
                <a:solidFill>
                  <a:srgbClr val="002060"/>
                </a:solidFill>
              </a:rPr>
              <a:t> </a:t>
            </a:r>
            <a:r>
              <a:rPr lang="de-DE" sz="2800" b="1" dirty="0" err="1">
                <a:solidFill>
                  <a:srgbClr val="002060"/>
                </a:solidFill>
              </a:rPr>
              <a:t>dua</a:t>
            </a:r>
            <a:r>
              <a:rPr lang="de-DE" sz="2800" b="1" dirty="0">
                <a:solidFill>
                  <a:srgbClr val="002060"/>
                </a:solidFill>
              </a:rPr>
              <a:t> </a:t>
            </a:r>
            <a:r>
              <a:rPr lang="de-DE" sz="2800" b="1" dirty="0" err="1">
                <a:solidFill>
                  <a:srgbClr val="002060"/>
                </a:solidFill>
              </a:rPr>
              <a:t>okuyuşlar</a:t>
            </a:r>
            <a:r>
              <a:rPr lang="de-DE" sz="2800" b="1" dirty="0">
                <a:solidFill>
                  <a:srgbClr val="002060"/>
                </a:solidFill>
              </a:rPr>
              <a:t>) </a:t>
            </a:r>
            <a:r>
              <a:rPr lang="de-DE" sz="2800" b="1" dirty="0" err="1">
                <a:solidFill>
                  <a:srgbClr val="002060"/>
                </a:solidFill>
              </a:rPr>
              <a:t>ise</a:t>
            </a:r>
            <a:r>
              <a:rPr lang="de-DE" sz="2800" b="1" dirty="0">
                <a:solidFill>
                  <a:srgbClr val="002060"/>
                </a:solidFill>
              </a:rPr>
              <a:t> </a:t>
            </a:r>
            <a:r>
              <a:rPr lang="de-DE" sz="2800" b="1" dirty="0" err="1">
                <a:solidFill>
                  <a:srgbClr val="002060"/>
                </a:solidFill>
              </a:rPr>
              <a:t>daha</a:t>
            </a:r>
            <a:r>
              <a:rPr lang="de-DE" sz="2800" b="1" dirty="0">
                <a:solidFill>
                  <a:srgbClr val="002060"/>
                </a:solidFill>
              </a:rPr>
              <a:t> </a:t>
            </a:r>
            <a:r>
              <a:rPr lang="de-DE" sz="2800" b="1" dirty="0" err="1">
                <a:solidFill>
                  <a:srgbClr val="002060"/>
                </a:solidFill>
              </a:rPr>
              <a:t>düzgün</a:t>
            </a:r>
            <a:r>
              <a:rPr lang="de-DE" sz="2800" b="1" dirty="0">
                <a:solidFill>
                  <a:srgbClr val="002060"/>
                </a:solidFill>
              </a:rPr>
              <a:t> </a:t>
            </a:r>
            <a:r>
              <a:rPr lang="de-DE" sz="2800" b="1" dirty="0" err="1">
                <a:solidFill>
                  <a:srgbClr val="002060"/>
                </a:solidFill>
              </a:rPr>
              <a:t>ve</a:t>
            </a:r>
            <a:r>
              <a:rPr lang="de-DE" sz="2800" b="1" dirty="0">
                <a:solidFill>
                  <a:srgbClr val="002060"/>
                </a:solidFill>
              </a:rPr>
              <a:t> </a:t>
            </a:r>
            <a:r>
              <a:rPr lang="de-DE" sz="2800" b="1" dirty="0" err="1">
                <a:solidFill>
                  <a:srgbClr val="002060"/>
                </a:solidFill>
              </a:rPr>
              <a:t>açıktır</a:t>
            </a:r>
            <a:r>
              <a:rPr lang="de-DE" sz="2800" b="1" dirty="0">
                <a:solidFill>
                  <a:srgbClr val="002060"/>
                </a:solidFill>
              </a:rPr>
              <a:t>.</a:t>
            </a:r>
          </a:p>
          <a:p>
            <a:r>
              <a:rPr lang="de-DE" sz="2800" b="1" dirty="0">
                <a:solidFill>
                  <a:srgbClr val="002060"/>
                </a:solidFill>
              </a:rPr>
              <a:t>7. </a:t>
            </a:r>
            <a:r>
              <a:rPr lang="de-DE" sz="2800" b="1" dirty="0" err="1">
                <a:solidFill>
                  <a:srgbClr val="002060"/>
                </a:solidFill>
              </a:rPr>
              <a:t>Çünkü</a:t>
            </a:r>
            <a:r>
              <a:rPr lang="de-DE" sz="2800" b="1" dirty="0">
                <a:solidFill>
                  <a:srgbClr val="002060"/>
                </a:solidFill>
              </a:rPr>
              <a:t> </a:t>
            </a:r>
            <a:r>
              <a:rPr lang="de-DE" sz="2800" b="1" dirty="0" err="1">
                <a:solidFill>
                  <a:srgbClr val="002060"/>
                </a:solidFill>
              </a:rPr>
              <a:t>gündüzün</a:t>
            </a:r>
            <a:r>
              <a:rPr lang="de-DE" sz="2800" b="1" dirty="0">
                <a:solidFill>
                  <a:srgbClr val="002060"/>
                </a:solidFill>
              </a:rPr>
              <a:t> </a:t>
            </a:r>
            <a:r>
              <a:rPr lang="de-DE" sz="2800" b="1" dirty="0" err="1">
                <a:solidFill>
                  <a:srgbClr val="002060"/>
                </a:solidFill>
              </a:rPr>
              <a:t>sana</a:t>
            </a:r>
            <a:r>
              <a:rPr lang="de-DE" sz="2800" b="1" dirty="0">
                <a:solidFill>
                  <a:srgbClr val="002060"/>
                </a:solidFill>
              </a:rPr>
              <a:t> </a:t>
            </a:r>
            <a:r>
              <a:rPr lang="de-DE" sz="2800" b="1" dirty="0" err="1">
                <a:solidFill>
                  <a:srgbClr val="002060"/>
                </a:solidFill>
              </a:rPr>
              <a:t>uzun</a:t>
            </a:r>
            <a:r>
              <a:rPr lang="de-DE" sz="2800" b="1" dirty="0">
                <a:solidFill>
                  <a:srgbClr val="002060"/>
                </a:solidFill>
              </a:rPr>
              <a:t> </a:t>
            </a:r>
            <a:r>
              <a:rPr lang="de-DE" sz="2800" b="1" dirty="0" err="1">
                <a:solidFill>
                  <a:srgbClr val="002060"/>
                </a:solidFill>
              </a:rPr>
              <a:t>bir</a:t>
            </a:r>
            <a:r>
              <a:rPr lang="de-DE" sz="2800" b="1" dirty="0">
                <a:solidFill>
                  <a:srgbClr val="002060"/>
                </a:solidFill>
              </a:rPr>
              <a:t> </a:t>
            </a:r>
            <a:r>
              <a:rPr lang="de-DE" sz="2800" b="1" dirty="0" err="1">
                <a:solidFill>
                  <a:srgbClr val="002060"/>
                </a:solidFill>
              </a:rPr>
              <a:t>meşguliyet</a:t>
            </a:r>
            <a:r>
              <a:rPr lang="de-DE" sz="2800" b="1" dirty="0">
                <a:solidFill>
                  <a:srgbClr val="002060"/>
                </a:solidFill>
              </a:rPr>
              <a:t> </a:t>
            </a:r>
            <a:r>
              <a:rPr lang="de-DE" sz="2800" b="1" dirty="0" err="1">
                <a:solidFill>
                  <a:srgbClr val="002060"/>
                </a:solidFill>
              </a:rPr>
              <a:t>vardır</a:t>
            </a:r>
            <a:r>
              <a:rPr lang="de-DE" sz="2800" b="1" dirty="0">
                <a:solidFill>
                  <a:srgbClr val="002060"/>
                </a:solidFill>
              </a:rPr>
              <a:t>.</a:t>
            </a:r>
          </a:p>
          <a:p>
            <a:endParaRPr lang="de-DE" sz="28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1633753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9F4BB5B-31B1-AF4F-95AE-13F74643CD5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50090"/>
            <a:ext cx="9144000" cy="150852"/>
          </a:xfrm>
        </p:spPr>
        <p:txBody>
          <a:bodyPr>
            <a:normAutofit fontScale="90000"/>
          </a:bodyPr>
          <a:lstStyle/>
          <a:p>
            <a:endParaRPr lang="de-DE" dirty="0"/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6537AE67-7B3D-0143-B985-72A5A282503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04486" y="358818"/>
            <a:ext cx="11783028" cy="6291219"/>
          </a:xfrm>
          <a:solidFill>
            <a:srgbClr val="CCDF87"/>
          </a:solidFill>
          <a:ln>
            <a:solidFill>
              <a:srgbClr val="AFCF76"/>
            </a:solidFill>
          </a:ln>
        </p:spPr>
        <p:txBody>
          <a:bodyPr>
            <a:noAutofit/>
          </a:bodyPr>
          <a:lstStyle/>
          <a:p>
            <a:endParaRPr lang="de-DE" sz="26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de-DE" sz="26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Tenzili</a:t>
            </a:r>
            <a:r>
              <a:rPr lang="de-DE" sz="26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de-DE" sz="26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emirlerden</a:t>
            </a:r>
            <a:r>
              <a:rPr lang="de-DE" sz="26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de-DE" sz="26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ilki</a:t>
            </a:r>
            <a:r>
              <a:rPr lang="de-DE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; </a:t>
            </a:r>
            <a:r>
              <a:rPr lang="de-DE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yani</a:t>
            </a:r>
            <a:r>
              <a:rPr lang="de-DE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</a:t>
            </a:r>
            <a:r>
              <a:rPr lang="de-DE" sz="26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ibadetlere</a:t>
            </a:r>
            <a:r>
              <a:rPr lang="de-DE" sz="26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de-DE" sz="26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yönelik</a:t>
            </a:r>
            <a:r>
              <a:rPr lang="de-DE" sz="26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de-DE" sz="26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ilk</a:t>
            </a:r>
            <a:r>
              <a:rPr lang="de-DE" sz="26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de-DE" sz="26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emir</a:t>
            </a:r>
            <a:r>
              <a:rPr lang="de-DE" sz="26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; “</a:t>
            </a:r>
            <a:r>
              <a:rPr lang="de-DE" sz="26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Kur’an-ı</a:t>
            </a:r>
            <a:r>
              <a:rPr lang="de-DE" sz="26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de-DE" sz="26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Tertil</a:t>
            </a:r>
            <a:r>
              <a:rPr lang="de-DE" sz="26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de-DE" sz="26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ile</a:t>
            </a:r>
            <a:r>
              <a:rPr lang="de-DE" sz="26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de-DE" sz="26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okumaktır</a:t>
            </a:r>
            <a:r>
              <a:rPr lang="de-DE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” </a:t>
            </a:r>
            <a:r>
              <a:rPr lang="de-DE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ki</a:t>
            </a:r>
            <a:r>
              <a:rPr lang="de-DE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de-DE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bu</a:t>
            </a:r>
            <a:r>
              <a:rPr lang="de-DE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de-DE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emir</a:t>
            </a:r>
            <a:r>
              <a:rPr lang="de-DE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de-DE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namaz</a:t>
            </a:r>
            <a:r>
              <a:rPr lang="de-DE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de-DE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ibadetinden</a:t>
            </a:r>
            <a:r>
              <a:rPr lang="de-DE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</a:p>
          <a:p>
            <a:r>
              <a:rPr lang="de-DE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öncedir</a:t>
            </a:r>
            <a:r>
              <a:rPr lang="de-DE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 </a:t>
            </a:r>
            <a:r>
              <a:rPr lang="de-DE" sz="26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“</a:t>
            </a:r>
            <a:r>
              <a:rPr lang="de-DE" sz="26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Ey</a:t>
            </a:r>
            <a:r>
              <a:rPr lang="de-DE" sz="26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de-DE" sz="26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örtüsüne</a:t>
            </a:r>
            <a:r>
              <a:rPr lang="de-DE" sz="26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de-DE" sz="26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bürünen</a:t>
            </a:r>
            <a:r>
              <a:rPr lang="de-DE" sz="26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de-DE" sz="26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resulüm</a:t>
            </a:r>
            <a:r>
              <a:rPr lang="de-DE" sz="26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‘ ... </a:t>
            </a:r>
            <a:endParaRPr lang="de-DE" sz="2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de-DE" sz="26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Kur’an’ı</a:t>
            </a:r>
            <a:r>
              <a:rPr lang="de-DE" sz="26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de-DE" sz="26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tertîl</a:t>
            </a:r>
            <a:r>
              <a:rPr lang="de-DE" sz="26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de-DE" sz="26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ile</a:t>
            </a:r>
            <a:r>
              <a:rPr lang="de-DE" sz="26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</a:t>
            </a:r>
            <a:r>
              <a:rPr lang="de-DE" sz="26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düşünerek</a:t>
            </a:r>
            <a:r>
              <a:rPr lang="de-DE" sz="26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de-DE" sz="26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oku</a:t>
            </a:r>
            <a:r>
              <a:rPr lang="de-DE" sz="26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.” </a:t>
            </a:r>
            <a:r>
              <a:rPr lang="de-DE" sz="2600" i="1" dirty="0" err="1">
                <a:solidFill>
                  <a:schemeClr val="accent2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Müzzemmil</a:t>
            </a:r>
            <a:r>
              <a:rPr lang="de-DE" sz="2600" i="1" dirty="0">
                <a:solidFill>
                  <a:schemeClr val="accent2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/73:1 </a:t>
            </a:r>
            <a:r>
              <a:rPr lang="de-DE" sz="2600" i="1" dirty="0" err="1">
                <a:solidFill>
                  <a:schemeClr val="accent2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ve</a:t>
            </a:r>
            <a:r>
              <a:rPr lang="de-DE" sz="2600" i="1" dirty="0">
                <a:solidFill>
                  <a:schemeClr val="accent2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4. </a:t>
            </a:r>
            <a:r>
              <a:rPr lang="de-DE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Maksat</a:t>
            </a:r>
            <a:r>
              <a:rPr lang="de-DE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de-DE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şudur</a:t>
            </a:r>
            <a:r>
              <a:rPr lang="de-DE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 </a:t>
            </a:r>
            <a:r>
              <a:rPr lang="de-DE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Kur’ân</a:t>
            </a:r>
            <a:r>
              <a:rPr lang="de-DE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de-DE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okurken</a:t>
            </a:r>
            <a:r>
              <a:rPr lang="de-DE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de-DE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hızlı</a:t>
            </a:r>
            <a:r>
              <a:rPr lang="de-DE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de-DE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değil</a:t>
            </a:r>
            <a:r>
              <a:rPr lang="de-DE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</a:t>
            </a:r>
            <a:r>
              <a:rPr lang="de-DE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kelimelerin</a:t>
            </a:r>
            <a:r>
              <a:rPr lang="de-DE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de-DE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hakkını</a:t>
            </a:r>
            <a:r>
              <a:rPr lang="de-DE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de-DE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vererek</a:t>
            </a:r>
            <a:r>
              <a:rPr lang="de-DE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</a:t>
            </a:r>
            <a:r>
              <a:rPr lang="de-DE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tane</a:t>
            </a:r>
            <a:r>
              <a:rPr lang="de-DE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de-DE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tane</a:t>
            </a:r>
            <a:r>
              <a:rPr lang="de-DE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de-DE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okunmalı</a:t>
            </a:r>
            <a:r>
              <a:rPr lang="de-DE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</a:t>
            </a:r>
            <a:r>
              <a:rPr lang="de-DE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ta</a:t>
            </a:r>
            <a:r>
              <a:rPr lang="de-DE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de-DE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ki</a:t>
            </a:r>
            <a:r>
              <a:rPr lang="de-DE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Allah </a:t>
            </a:r>
            <a:r>
              <a:rPr lang="de-DE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kelamının</a:t>
            </a:r>
            <a:r>
              <a:rPr lang="de-DE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de-DE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manası</a:t>
            </a:r>
            <a:r>
              <a:rPr lang="de-DE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de-DE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iyice</a:t>
            </a:r>
            <a:r>
              <a:rPr lang="de-DE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de-DE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zihinlere</a:t>
            </a:r>
            <a:r>
              <a:rPr lang="de-DE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de-DE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yerleşsin</a:t>
            </a:r>
            <a:r>
              <a:rPr lang="de-DE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de-DE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ve</a:t>
            </a:r>
            <a:r>
              <a:rPr lang="de-DE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de-DE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muhtevası</a:t>
            </a:r>
            <a:r>
              <a:rPr lang="de-DE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de-DE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okuyup</a:t>
            </a:r>
            <a:r>
              <a:rPr lang="de-DE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de-DE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dinleyenlere</a:t>
            </a:r>
            <a:r>
              <a:rPr lang="de-DE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de-DE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tesir</a:t>
            </a:r>
            <a:r>
              <a:rPr lang="de-DE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de-DE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etsin</a:t>
            </a:r>
            <a:r>
              <a:rPr lang="de-DE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 </a:t>
            </a:r>
            <a:r>
              <a:rPr lang="de-DE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Efendimiz</a:t>
            </a:r>
            <a:r>
              <a:rPr lang="de-DE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(</a:t>
            </a:r>
            <a:r>
              <a:rPr lang="de-DE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s.a.s</a:t>
            </a:r>
            <a:r>
              <a:rPr lang="de-DE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)’in </a:t>
            </a:r>
            <a:r>
              <a:rPr lang="de-DE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bu</a:t>
            </a:r>
            <a:r>
              <a:rPr lang="de-DE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de-DE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şekilde</a:t>
            </a:r>
            <a:r>
              <a:rPr lang="de-DE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de-DE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okuduğuna</a:t>
            </a:r>
            <a:r>
              <a:rPr lang="de-DE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de-DE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dair</a:t>
            </a:r>
            <a:r>
              <a:rPr lang="de-DE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de-DE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sünnet-i</a:t>
            </a:r>
            <a:r>
              <a:rPr lang="de-DE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de-DE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seniyyede</a:t>
            </a:r>
            <a:r>
              <a:rPr lang="de-DE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de-DE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çok</a:t>
            </a:r>
            <a:r>
              <a:rPr lang="de-DE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de-DE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misaller</a:t>
            </a:r>
            <a:r>
              <a:rPr lang="de-DE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de-DE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var</a:t>
            </a:r>
            <a:r>
              <a:rPr lang="de-DE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 </a:t>
            </a:r>
            <a:r>
              <a:rPr lang="de-DE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Üzerinde</a:t>
            </a:r>
            <a:r>
              <a:rPr lang="de-DE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de-DE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tefekkür</a:t>
            </a:r>
            <a:r>
              <a:rPr lang="de-DE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de-DE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etmeden</a:t>
            </a:r>
            <a:r>
              <a:rPr lang="de-DE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</a:t>
            </a:r>
            <a:r>
              <a:rPr lang="de-DE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sadece</a:t>
            </a:r>
            <a:r>
              <a:rPr lang="de-DE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de-DE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kelimelerini</a:t>
            </a:r>
            <a:r>
              <a:rPr lang="de-DE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de-DE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telaffuz</a:t>
            </a:r>
            <a:r>
              <a:rPr lang="de-DE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de-DE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etmek</a:t>
            </a:r>
            <a:r>
              <a:rPr lang="de-DE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</a:t>
            </a:r>
            <a:r>
              <a:rPr lang="de-DE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istenen</a:t>
            </a:r>
            <a:r>
              <a:rPr lang="de-DE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de-DE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ölçüde</a:t>
            </a:r>
            <a:r>
              <a:rPr lang="de-DE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de-DE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bir</a:t>
            </a:r>
            <a:r>
              <a:rPr lang="de-DE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de-DE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okuma</a:t>
            </a:r>
            <a:r>
              <a:rPr lang="de-DE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de-DE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değildir</a:t>
            </a:r>
            <a:r>
              <a:rPr lang="de-DE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 </a:t>
            </a:r>
          </a:p>
          <a:p>
            <a:r>
              <a:rPr lang="de-DE" sz="2600" dirty="0"/>
              <a:t>Allah (</a:t>
            </a:r>
            <a:r>
              <a:rPr lang="de-DE" sz="2600" dirty="0" err="1"/>
              <a:t>c.c</a:t>
            </a:r>
            <a:r>
              <a:rPr lang="de-DE" sz="2600" dirty="0"/>
              <a:t>) </a:t>
            </a:r>
            <a:r>
              <a:rPr lang="de-DE" sz="2600" dirty="0" err="1"/>
              <a:t>Efendimiz</a:t>
            </a:r>
            <a:r>
              <a:rPr lang="de-DE" sz="2600" dirty="0"/>
              <a:t> (</a:t>
            </a:r>
            <a:r>
              <a:rPr lang="de-DE" sz="2600" dirty="0" err="1"/>
              <a:t>s.a.s</a:t>
            </a:r>
            <a:r>
              <a:rPr lang="de-DE" sz="2600" dirty="0"/>
              <a:t>) ‘</a:t>
            </a:r>
            <a:r>
              <a:rPr lang="de-DE" sz="2600" dirty="0" err="1"/>
              <a:t>e</a:t>
            </a:r>
            <a:r>
              <a:rPr lang="de-DE" sz="2600" dirty="0"/>
              <a:t>; “</a:t>
            </a:r>
            <a:r>
              <a:rPr lang="de-DE" sz="2600" b="1" dirty="0"/>
              <a:t>Sana </a:t>
            </a:r>
            <a:r>
              <a:rPr lang="de-DE" sz="2600" b="1" dirty="0" err="1"/>
              <a:t>vahyedilen</a:t>
            </a:r>
            <a:r>
              <a:rPr lang="de-DE" sz="2600" b="1" dirty="0"/>
              <a:t> </a:t>
            </a:r>
            <a:r>
              <a:rPr lang="de-DE" sz="2600" b="1" dirty="0" err="1"/>
              <a:t>kitabı</a:t>
            </a:r>
            <a:r>
              <a:rPr lang="de-DE" sz="2600" b="1" dirty="0"/>
              <a:t> </a:t>
            </a:r>
            <a:r>
              <a:rPr lang="de-DE" sz="2600" b="1" dirty="0" err="1"/>
              <a:t>oku</a:t>
            </a:r>
            <a:r>
              <a:rPr lang="de-DE" sz="2600" dirty="0"/>
              <a:t>...” </a:t>
            </a:r>
            <a:r>
              <a:rPr lang="de-DE" sz="2600" dirty="0" err="1">
                <a:solidFill>
                  <a:schemeClr val="accent2">
                    <a:lumMod val="50000"/>
                  </a:schemeClr>
                </a:solidFill>
              </a:rPr>
              <a:t>Ankebut</a:t>
            </a:r>
            <a:r>
              <a:rPr lang="de-DE" sz="2600" dirty="0">
                <a:solidFill>
                  <a:schemeClr val="accent2">
                    <a:lumMod val="50000"/>
                  </a:schemeClr>
                </a:solidFill>
              </a:rPr>
              <a:t>; 45</a:t>
            </a:r>
            <a:r>
              <a:rPr lang="de-DE" sz="2600" dirty="0"/>
              <a:t>. </a:t>
            </a:r>
            <a:r>
              <a:rPr lang="de-DE" sz="2600" dirty="0" err="1"/>
              <a:t>Buyurmuştur</a:t>
            </a:r>
            <a:r>
              <a:rPr lang="de-DE" sz="2600" dirty="0"/>
              <a:t>. </a:t>
            </a:r>
          </a:p>
          <a:p>
            <a:r>
              <a:rPr lang="de-DE" sz="2600" dirty="0"/>
              <a:t>"</a:t>
            </a:r>
            <a:r>
              <a:rPr lang="de-DE" sz="2600" b="1" dirty="0" err="1"/>
              <a:t>Ve</a:t>
            </a:r>
            <a:r>
              <a:rPr lang="de-DE" sz="2600" b="1" dirty="0"/>
              <a:t> </a:t>
            </a:r>
            <a:r>
              <a:rPr lang="de-DE" sz="2600" b="1" dirty="0" err="1"/>
              <a:t>bana</a:t>
            </a:r>
            <a:r>
              <a:rPr lang="de-DE" sz="2600" b="1" dirty="0"/>
              <a:t> </a:t>
            </a:r>
            <a:r>
              <a:rPr lang="de-DE" sz="2600" b="1" dirty="0" err="1"/>
              <a:t>Kur’ân</a:t>
            </a:r>
            <a:r>
              <a:rPr lang="de-DE" sz="2600" b="1" dirty="0"/>
              <a:t> </a:t>
            </a:r>
            <a:r>
              <a:rPr lang="de-DE" sz="2600" b="1" dirty="0" err="1"/>
              <a:t>okumam</a:t>
            </a:r>
            <a:r>
              <a:rPr lang="de-DE" sz="2600" b="1" dirty="0"/>
              <a:t> </a:t>
            </a:r>
            <a:r>
              <a:rPr lang="de-DE" sz="2600" b="1" dirty="0" err="1"/>
              <a:t>emredildi</a:t>
            </a:r>
            <a:r>
              <a:rPr lang="de-DE" sz="2600" dirty="0"/>
              <a:t>. </a:t>
            </a:r>
            <a:r>
              <a:rPr lang="de-DE" sz="2600" dirty="0" err="1"/>
              <a:t>Artık</a:t>
            </a:r>
            <a:r>
              <a:rPr lang="de-DE" sz="2600" dirty="0"/>
              <a:t> </a:t>
            </a:r>
            <a:r>
              <a:rPr lang="de-DE" sz="2600" dirty="0" err="1"/>
              <a:t>kim</a:t>
            </a:r>
            <a:r>
              <a:rPr lang="de-DE" sz="2600" dirty="0"/>
              <a:t> </a:t>
            </a:r>
            <a:r>
              <a:rPr lang="de-DE" sz="2600" dirty="0" err="1"/>
              <a:t>doğru</a:t>
            </a:r>
            <a:r>
              <a:rPr lang="de-DE" sz="2600" dirty="0"/>
              <a:t> </a:t>
            </a:r>
            <a:r>
              <a:rPr lang="de-DE" sz="2600" dirty="0" err="1"/>
              <a:t>yolu</a:t>
            </a:r>
            <a:r>
              <a:rPr lang="de-DE" sz="2600" dirty="0"/>
              <a:t> </a:t>
            </a:r>
            <a:r>
              <a:rPr lang="de-DE" sz="2600" dirty="0" err="1"/>
              <a:t>bulursa</a:t>
            </a:r>
            <a:r>
              <a:rPr lang="de-DE" sz="2600" dirty="0"/>
              <a:t> </a:t>
            </a:r>
            <a:r>
              <a:rPr lang="de-DE" sz="2600" dirty="0" err="1"/>
              <a:t>sırf</a:t>
            </a:r>
            <a:r>
              <a:rPr lang="de-DE" sz="2600" dirty="0"/>
              <a:t> </a:t>
            </a:r>
            <a:r>
              <a:rPr lang="de-DE" sz="2600" dirty="0" err="1"/>
              <a:t>kendisi</a:t>
            </a:r>
            <a:r>
              <a:rPr lang="de-DE" sz="2600" dirty="0"/>
              <a:t> </a:t>
            </a:r>
            <a:r>
              <a:rPr lang="de-DE" sz="2600" dirty="0" err="1"/>
              <a:t>için</a:t>
            </a:r>
            <a:r>
              <a:rPr lang="de-DE" sz="2600" dirty="0"/>
              <a:t> </a:t>
            </a:r>
            <a:r>
              <a:rPr lang="de-DE" sz="2600" dirty="0" err="1"/>
              <a:t>bulmus</a:t>
            </a:r>
            <a:r>
              <a:rPr lang="de-DE" sz="2600" dirty="0"/>
              <a:t>̧ </a:t>
            </a:r>
            <a:r>
              <a:rPr lang="de-DE" sz="2600" dirty="0" err="1"/>
              <a:t>olur</a:t>
            </a:r>
            <a:r>
              <a:rPr lang="de-DE" sz="2600" dirty="0"/>
              <a:t>. Kim de </a:t>
            </a:r>
            <a:r>
              <a:rPr lang="de-DE" sz="2600" dirty="0" err="1"/>
              <a:t>yoldan</a:t>
            </a:r>
            <a:r>
              <a:rPr lang="de-DE" sz="2600" dirty="0"/>
              <a:t> </a:t>
            </a:r>
            <a:r>
              <a:rPr lang="de-DE" sz="2600" dirty="0" err="1"/>
              <a:t>saparsa</a:t>
            </a:r>
            <a:r>
              <a:rPr lang="de-DE" sz="2600" dirty="0"/>
              <a:t> de </a:t>
            </a:r>
            <a:r>
              <a:rPr lang="de-DE" sz="2600" dirty="0" err="1"/>
              <a:t>ki</a:t>
            </a:r>
            <a:r>
              <a:rPr lang="de-DE" sz="2600" dirty="0"/>
              <a:t>: “</a:t>
            </a:r>
            <a:r>
              <a:rPr lang="de-DE" sz="2600" dirty="0">
                <a:solidFill>
                  <a:srgbClr val="0070C0"/>
                </a:solidFill>
              </a:rPr>
              <a:t>Ben </a:t>
            </a:r>
            <a:r>
              <a:rPr lang="de-DE" sz="2600" dirty="0" err="1">
                <a:solidFill>
                  <a:srgbClr val="0070C0"/>
                </a:solidFill>
              </a:rPr>
              <a:t>sadece</a:t>
            </a:r>
            <a:r>
              <a:rPr lang="de-DE" sz="2600" dirty="0">
                <a:solidFill>
                  <a:srgbClr val="0070C0"/>
                </a:solidFill>
              </a:rPr>
              <a:t> </a:t>
            </a:r>
            <a:r>
              <a:rPr lang="de-DE" sz="2600" dirty="0" err="1">
                <a:solidFill>
                  <a:srgbClr val="0070C0"/>
                </a:solidFill>
              </a:rPr>
              <a:t>uyarmakla</a:t>
            </a:r>
            <a:r>
              <a:rPr lang="de-DE" sz="2600" dirty="0">
                <a:solidFill>
                  <a:srgbClr val="0070C0"/>
                </a:solidFill>
              </a:rPr>
              <a:t> </a:t>
            </a:r>
            <a:r>
              <a:rPr lang="de-DE" sz="2600" dirty="0" err="1">
                <a:solidFill>
                  <a:srgbClr val="0070C0"/>
                </a:solidFill>
              </a:rPr>
              <a:t>görevli</a:t>
            </a:r>
            <a:r>
              <a:rPr lang="de-DE" sz="2600" dirty="0">
                <a:solidFill>
                  <a:srgbClr val="0070C0"/>
                </a:solidFill>
              </a:rPr>
              <a:t> </a:t>
            </a:r>
            <a:r>
              <a:rPr lang="de-DE" sz="2600" dirty="0" err="1">
                <a:solidFill>
                  <a:srgbClr val="0070C0"/>
                </a:solidFill>
              </a:rPr>
              <a:t>elçilerden</a:t>
            </a:r>
            <a:r>
              <a:rPr lang="de-DE" sz="2600" dirty="0">
                <a:solidFill>
                  <a:srgbClr val="0070C0"/>
                </a:solidFill>
              </a:rPr>
              <a:t> </a:t>
            </a:r>
            <a:r>
              <a:rPr lang="de-DE" sz="2600" dirty="0" err="1">
                <a:solidFill>
                  <a:srgbClr val="0070C0"/>
                </a:solidFill>
              </a:rPr>
              <a:t>biriyim</a:t>
            </a:r>
            <a:r>
              <a:rPr lang="de-DE" sz="2600" dirty="0"/>
              <a:t>.” </a:t>
            </a:r>
            <a:r>
              <a:rPr lang="de-DE" sz="2600" dirty="0" err="1">
                <a:solidFill>
                  <a:schemeClr val="accent2">
                    <a:lumMod val="50000"/>
                  </a:schemeClr>
                </a:solidFill>
              </a:rPr>
              <a:t>Neml</a:t>
            </a:r>
            <a:r>
              <a:rPr lang="de-DE" sz="2600" dirty="0">
                <a:solidFill>
                  <a:schemeClr val="accent2">
                    <a:lumMod val="50000"/>
                  </a:schemeClr>
                </a:solidFill>
              </a:rPr>
              <a:t>; 92. </a:t>
            </a:r>
          </a:p>
          <a:p>
            <a:endParaRPr lang="de-DE" sz="2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de-DE" sz="2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180550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9F4BB5B-31B1-AF4F-95AE-13F74643CD5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50090"/>
            <a:ext cx="9144000" cy="150852"/>
          </a:xfrm>
        </p:spPr>
        <p:txBody>
          <a:bodyPr>
            <a:normAutofit fontScale="90000"/>
          </a:bodyPr>
          <a:lstStyle/>
          <a:p>
            <a:endParaRPr lang="de-DE" dirty="0"/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6537AE67-7B3D-0143-B985-72A5A282503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04486" y="358818"/>
            <a:ext cx="11783028" cy="6291219"/>
          </a:xfrm>
          <a:solidFill>
            <a:srgbClr val="BAE6F7"/>
          </a:solidFill>
          <a:ln>
            <a:solidFill>
              <a:srgbClr val="AFCF76"/>
            </a:solidFill>
          </a:ln>
        </p:spPr>
        <p:txBody>
          <a:bodyPr/>
          <a:lstStyle/>
          <a:p>
            <a:r>
              <a:rPr lang="de-DE" sz="3200" b="1" dirty="0" err="1">
                <a:solidFill>
                  <a:srgbClr val="FF0000"/>
                </a:solidFill>
              </a:rPr>
              <a:t>Kur’an</a:t>
            </a:r>
            <a:r>
              <a:rPr lang="de-DE" sz="3200" b="1" dirty="0">
                <a:solidFill>
                  <a:srgbClr val="FF0000"/>
                </a:solidFill>
              </a:rPr>
              <a:t> </a:t>
            </a:r>
            <a:r>
              <a:rPr lang="de-DE" sz="3200" b="1" dirty="0" err="1">
                <a:solidFill>
                  <a:srgbClr val="FF0000"/>
                </a:solidFill>
              </a:rPr>
              <a:t>Okumak</a:t>
            </a:r>
            <a:r>
              <a:rPr lang="de-DE" sz="3200" b="1" dirty="0">
                <a:solidFill>
                  <a:srgbClr val="FF0000"/>
                </a:solidFill>
              </a:rPr>
              <a:t> En </a:t>
            </a:r>
            <a:r>
              <a:rPr lang="de-DE" sz="3200" b="1" dirty="0" err="1">
                <a:solidFill>
                  <a:srgbClr val="FF0000"/>
                </a:solidFill>
              </a:rPr>
              <a:t>Faziletli</a:t>
            </a:r>
            <a:r>
              <a:rPr lang="de-DE" sz="3200" b="1" dirty="0">
                <a:solidFill>
                  <a:srgbClr val="FF0000"/>
                </a:solidFill>
              </a:rPr>
              <a:t> </a:t>
            </a:r>
            <a:r>
              <a:rPr lang="de-DE" sz="3200" b="1" dirty="0" err="1">
                <a:solidFill>
                  <a:srgbClr val="FF0000"/>
                </a:solidFill>
              </a:rPr>
              <a:t>İbadettir</a:t>
            </a:r>
            <a:r>
              <a:rPr lang="de-DE" sz="3200" b="1" dirty="0">
                <a:solidFill>
                  <a:srgbClr val="FF0000"/>
                </a:solidFill>
              </a:rPr>
              <a:t>. </a:t>
            </a:r>
          </a:p>
          <a:p>
            <a:r>
              <a:rPr lang="de-DE" sz="3200" dirty="0"/>
              <a:t>“</a:t>
            </a:r>
            <a:r>
              <a:rPr lang="de-DE" sz="3200" b="1" dirty="0" err="1"/>
              <a:t>Allah'ın</a:t>
            </a:r>
            <a:r>
              <a:rPr lang="de-DE" sz="3200" b="1" dirty="0"/>
              <a:t> </a:t>
            </a:r>
            <a:r>
              <a:rPr lang="de-DE" sz="3200" b="1" dirty="0" err="1"/>
              <a:t>kitabını</a:t>
            </a:r>
            <a:r>
              <a:rPr lang="de-DE" sz="3200" b="1" dirty="0"/>
              <a:t> </a:t>
            </a:r>
            <a:r>
              <a:rPr lang="de-DE" sz="3200" b="1" dirty="0" err="1"/>
              <a:t>okuyanlar</a:t>
            </a:r>
            <a:r>
              <a:rPr lang="de-DE" sz="3200" dirty="0"/>
              <a:t>, </a:t>
            </a:r>
            <a:r>
              <a:rPr lang="de-DE" sz="3200" dirty="0" err="1"/>
              <a:t>namazı</a:t>
            </a:r>
            <a:r>
              <a:rPr lang="de-DE" sz="3200" dirty="0"/>
              <a:t> </a:t>
            </a:r>
            <a:r>
              <a:rPr lang="de-DE" sz="3200" dirty="0" err="1"/>
              <a:t>kılanlar</a:t>
            </a:r>
            <a:r>
              <a:rPr lang="de-DE" sz="3200" dirty="0"/>
              <a:t> </a:t>
            </a:r>
            <a:r>
              <a:rPr lang="de-DE" sz="3200" dirty="0" err="1"/>
              <a:t>ve</a:t>
            </a:r>
            <a:r>
              <a:rPr lang="de-DE" sz="3200" dirty="0"/>
              <a:t> </a:t>
            </a:r>
            <a:r>
              <a:rPr lang="de-DE" sz="3200" dirty="0" err="1"/>
              <a:t>kendilerine</a:t>
            </a:r>
            <a:r>
              <a:rPr lang="de-DE" sz="3200" dirty="0"/>
              <a:t> </a:t>
            </a:r>
            <a:r>
              <a:rPr lang="de-DE" sz="3200" dirty="0" err="1"/>
              <a:t>verdiğimiz</a:t>
            </a:r>
            <a:r>
              <a:rPr lang="de-DE" sz="3200" dirty="0"/>
              <a:t> </a:t>
            </a:r>
            <a:r>
              <a:rPr lang="de-DE" sz="3200" dirty="0" err="1"/>
              <a:t>rızıktan</a:t>
            </a:r>
            <a:r>
              <a:rPr lang="de-DE" sz="3200" dirty="0"/>
              <a:t> (Allah </a:t>
            </a:r>
            <a:r>
              <a:rPr lang="de-DE" sz="3200" dirty="0" err="1"/>
              <a:t>için</a:t>
            </a:r>
            <a:r>
              <a:rPr lang="de-DE" sz="3200" dirty="0"/>
              <a:t>) </a:t>
            </a:r>
            <a:r>
              <a:rPr lang="de-DE" sz="3200" dirty="0" err="1"/>
              <a:t>gizli</a:t>
            </a:r>
            <a:r>
              <a:rPr lang="de-DE" sz="3200" dirty="0"/>
              <a:t> </a:t>
            </a:r>
            <a:r>
              <a:rPr lang="de-DE" sz="3200" dirty="0" err="1"/>
              <a:t>ve</a:t>
            </a:r>
            <a:r>
              <a:rPr lang="de-DE" sz="3200" dirty="0"/>
              <a:t> </a:t>
            </a:r>
            <a:r>
              <a:rPr lang="de-DE" sz="3200" dirty="0" err="1"/>
              <a:t>açık</a:t>
            </a:r>
            <a:r>
              <a:rPr lang="de-DE" sz="3200" dirty="0"/>
              <a:t> </a:t>
            </a:r>
            <a:r>
              <a:rPr lang="de-DE" sz="3200" dirty="0" err="1"/>
              <a:t>sarfedenler</a:t>
            </a:r>
            <a:r>
              <a:rPr lang="de-DE" sz="3200" dirty="0"/>
              <a:t>, </a:t>
            </a:r>
            <a:r>
              <a:rPr lang="de-DE" sz="3200" dirty="0" err="1"/>
              <a:t>asla</a:t>
            </a:r>
            <a:r>
              <a:rPr lang="de-DE" sz="3200" dirty="0"/>
              <a:t> </a:t>
            </a:r>
            <a:r>
              <a:rPr lang="de-DE" sz="3200" dirty="0" err="1"/>
              <a:t>zarara</a:t>
            </a:r>
            <a:r>
              <a:rPr lang="de-DE" sz="3200" dirty="0"/>
              <a:t> </a:t>
            </a:r>
            <a:r>
              <a:rPr lang="de-DE" sz="3200" dirty="0" err="1"/>
              <a:t>uğramayacak</a:t>
            </a:r>
            <a:r>
              <a:rPr lang="de-DE" sz="3200" dirty="0"/>
              <a:t> </a:t>
            </a:r>
            <a:r>
              <a:rPr lang="de-DE" sz="3200" dirty="0" err="1"/>
              <a:t>bir</a:t>
            </a:r>
            <a:r>
              <a:rPr lang="de-DE" sz="3200" dirty="0"/>
              <a:t> </a:t>
            </a:r>
            <a:r>
              <a:rPr lang="de-DE" sz="3200" dirty="0" err="1"/>
              <a:t>kazanc</a:t>
            </a:r>
            <a:r>
              <a:rPr lang="de-DE" sz="3200" dirty="0"/>
              <a:t>̧ </a:t>
            </a:r>
            <a:r>
              <a:rPr lang="de-DE" sz="3200" dirty="0" err="1"/>
              <a:t>umabilirler</a:t>
            </a:r>
            <a:r>
              <a:rPr lang="de-DE" sz="3200" dirty="0"/>
              <a:t>. </a:t>
            </a:r>
            <a:r>
              <a:rPr lang="de-DE" sz="2000" i="1" dirty="0" err="1">
                <a:solidFill>
                  <a:srgbClr val="0070C0"/>
                </a:solidFill>
              </a:rPr>
              <a:t>Fatır</a:t>
            </a:r>
            <a:r>
              <a:rPr lang="de-DE" sz="2000" i="1" dirty="0">
                <a:solidFill>
                  <a:srgbClr val="0070C0"/>
                </a:solidFill>
              </a:rPr>
              <a:t>; 29,30</a:t>
            </a:r>
            <a:r>
              <a:rPr lang="de-DE" sz="3200" i="1" dirty="0"/>
              <a:t>. </a:t>
            </a:r>
            <a:endParaRPr lang="de-DE" sz="3200" dirty="0"/>
          </a:p>
          <a:p>
            <a:r>
              <a:rPr lang="de-DE" sz="3200" dirty="0"/>
              <a:t> </a:t>
            </a:r>
          </a:p>
          <a:p>
            <a:r>
              <a:rPr lang="de-DE" sz="3200" dirty="0"/>
              <a:t> </a:t>
            </a:r>
          </a:p>
          <a:p>
            <a:r>
              <a:rPr lang="de-DE" sz="3200" dirty="0" err="1"/>
              <a:t>Efendimiz</a:t>
            </a:r>
            <a:r>
              <a:rPr lang="de-DE" sz="3200" dirty="0"/>
              <a:t> (</a:t>
            </a:r>
            <a:r>
              <a:rPr lang="de-DE" sz="3200" dirty="0" err="1"/>
              <a:t>s.a.s</a:t>
            </a:r>
            <a:r>
              <a:rPr lang="de-DE" sz="3200" dirty="0"/>
              <a:t>); « </a:t>
            </a:r>
            <a:r>
              <a:rPr lang="de-DE" sz="3200" dirty="0">
                <a:sym typeface="Symbol" pitchFamily="2" charset="2"/>
              </a:rPr>
              <a:t></a:t>
            </a:r>
            <a:r>
              <a:rPr lang="de-DE" sz="3200" b="1" dirty="0"/>
              <a:t>‘</a:t>
            </a:r>
            <a:r>
              <a:rPr lang="de-DE" sz="3200" b="1" dirty="0" err="1"/>
              <a:t>Sizin</a:t>
            </a:r>
            <a:r>
              <a:rPr lang="de-DE" sz="3200" b="1" dirty="0"/>
              <a:t> </a:t>
            </a:r>
            <a:r>
              <a:rPr lang="de-DE" sz="3200" b="1" dirty="0" err="1"/>
              <a:t>hayırlınız</a:t>
            </a:r>
            <a:r>
              <a:rPr lang="de-DE" sz="3200" b="1" dirty="0"/>
              <a:t> </a:t>
            </a:r>
            <a:r>
              <a:rPr lang="de-DE" sz="3200" b="1" dirty="0" err="1"/>
              <a:t>Kur'ân</a:t>
            </a:r>
            <a:r>
              <a:rPr lang="de-DE" sz="3200" b="1" dirty="0"/>
              <a:t> </a:t>
            </a:r>
            <a:r>
              <a:rPr lang="de-DE" sz="3200" b="1" dirty="0" err="1"/>
              <a:t>öğrenen</a:t>
            </a:r>
            <a:r>
              <a:rPr lang="de-DE" sz="3200" b="1" dirty="0"/>
              <a:t> </a:t>
            </a:r>
            <a:r>
              <a:rPr lang="de-DE" sz="3200" b="1" dirty="0" err="1"/>
              <a:t>ve</a:t>
            </a:r>
            <a:r>
              <a:rPr lang="de-DE" sz="3200" b="1" dirty="0"/>
              <a:t> </a:t>
            </a:r>
            <a:r>
              <a:rPr lang="de-DE" sz="3200" b="1" dirty="0" err="1"/>
              <a:t>öğreteninizdir</a:t>
            </a:r>
            <a:r>
              <a:rPr lang="de-DE" sz="3200" b="1" dirty="0"/>
              <a:t>.” </a:t>
            </a:r>
            <a:r>
              <a:rPr lang="de-DE" sz="3200" dirty="0" err="1"/>
              <a:t>Buyurmuşlardır</a:t>
            </a:r>
            <a:r>
              <a:rPr lang="de-DE" sz="3200" dirty="0"/>
              <a:t>. </a:t>
            </a:r>
          </a:p>
          <a:p>
            <a:r>
              <a:rPr lang="de-DE" sz="3200" b="1" dirty="0"/>
              <a:t>"</a:t>
            </a:r>
            <a:r>
              <a:rPr lang="de-DE" sz="3200" b="1" dirty="0" err="1"/>
              <a:t>Sizler</a:t>
            </a:r>
            <a:r>
              <a:rPr lang="de-DE" sz="3200" b="1" dirty="0"/>
              <a:t> </a:t>
            </a:r>
            <a:r>
              <a:rPr lang="de-DE" sz="3200" b="1" dirty="0" err="1"/>
              <a:t>Kur'an'dan</a:t>
            </a:r>
            <a:r>
              <a:rPr lang="de-DE" sz="3200" b="1" dirty="0"/>
              <a:t> </a:t>
            </a:r>
            <a:r>
              <a:rPr lang="de-DE" sz="3200" b="1" dirty="0" err="1"/>
              <a:t>daha</a:t>
            </a:r>
            <a:r>
              <a:rPr lang="de-DE" sz="3200" b="1" dirty="0"/>
              <a:t> </a:t>
            </a:r>
            <a:r>
              <a:rPr lang="de-DE" sz="3200" b="1" dirty="0" err="1"/>
              <a:t>faziletli</a:t>
            </a:r>
            <a:r>
              <a:rPr lang="de-DE" sz="3200" b="1" dirty="0"/>
              <a:t> </a:t>
            </a:r>
            <a:r>
              <a:rPr lang="de-DE" sz="3200" b="1" dirty="0" err="1"/>
              <a:t>bir</a:t>
            </a:r>
            <a:r>
              <a:rPr lang="de-DE" sz="3200" b="1" dirty="0"/>
              <a:t> </a:t>
            </a:r>
            <a:r>
              <a:rPr lang="de-DE" sz="3200" b="1" dirty="0" err="1"/>
              <a:t>şey</a:t>
            </a:r>
            <a:r>
              <a:rPr lang="de-DE" sz="3200" b="1" dirty="0"/>
              <a:t> </a:t>
            </a:r>
            <a:r>
              <a:rPr lang="de-DE" sz="3200" b="1" dirty="0" err="1"/>
              <a:t>ile</a:t>
            </a:r>
            <a:r>
              <a:rPr lang="de-DE" sz="3200" b="1" dirty="0"/>
              <a:t> </a:t>
            </a:r>
            <a:r>
              <a:rPr lang="de-DE" sz="3200" b="1" dirty="0" err="1"/>
              <a:t>Allah'a</a:t>
            </a:r>
            <a:r>
              <a:rPr lang="de-DE" sz="3200" b="1" dirty="0"/>
              <a:t> </a:t>
            </a:r>
            <a:r>
              <a:rPr lang="de-DE" sz="3200" b="1" dirty="0" err="1"/>
              <a:t>dönemezsiniz</a:t>
            </a:r>
            <a:r>
              <a:rPr lang="de-DE" sz="3200" dirty="0"/>
              <a:t>." </a:t>
            </a:r>
          </a:p>
          <a:p>
            <a:r>
              <a:rPr lang="de-DE" sz="3200" b="1" dirty="0"/>
              <a:t>"</a:t>
            </a:r>
            <a:r>
              <a:rPr lang="de-DE" sz="3200" b="1" dirty="0" err="1"/>
              <a:t>Kur'an-ı</a:t>
            </a:r>
            <a:r>
              <a:rPr lang="de-DE" sz="3200" b="1" dirty="0"/>
              <a:t> Kerim </a:t>
            </a:r>
            <a:r>
              <a:rPr lang="de-DE" sz="3200" b="1" dirty="0" err="1"/>
              <a:t>Allah’a</a:t>
            </a:r>
            <a:r>
              <a:rPr lang="de-DE" sz="3200" b="1" dirty="0"/>
              <a:t>; </a:t>
            </a:r>
            <a:r>
              <a:rPr lang="de-DE" sz="3200" b="1" dirty="0" err="1"/>
              <a:t>gökler</a:t>
            </a:r>
            <a:r>
              <a:rPr lang="de-DE" sz="3200" b="1" dirty="0"/>
              <a:t>, </a:t>
            </a:r>
            <a:r>
              <a:rPr lang="de-DE" sz="3200" b="1" dirty="0" err="1"/>
              <a:t>yer</a:t>
            </a:r>
            <a:r>
              <a:rPr lang="de-DE" sz="3200" b="1" dirty="0"/>
              <a:t> </a:t>
            </a:r>
            <a:r>
              <a:rPr lang="de-DE" sz="3200" b="1" dirty="0" err="1"/>
              <a:t>ve</a:t>
            </a:r>
            <a:r>
              <a:rPr lang="de-DE" sz="3200" b="1" dirty="0"/>
              <a:t> </a:t>
            </a:r>
            <a:r>
              <a:rPr lang="de-DE" sz="3200" b="1" dirty="0" err="1"/>
              <a:t>aralarında</a:t>
            </a:r>
            <a:r>
              <a:rPr lang="de-DE" sz="3200" b="1" dirty="0"/>
              <a:t> </a:t>
            </a:r>
            <a:r>
              <a:rPr lang="de-DE" sz="3200" b="1" dirty="0" err="1"/>
              <a:t>bulunan</a:t>
            </a:r>
            <a:r>
              <a:rPr lang="de-DE" sz="3200" b="1" dirty="0"/>
              <a:t> </a:t>
            </a:r>
            <a:r>
              <a:rPr lang="de-DE" sz="3200" b="1" dirty="0" err="1"/>
              <a:t>varlıklardan</a:t>
            </a:r>
            <a:r>
              <a:rPr lang="de-DE" sz="3200" b="1" dirty="0"/>
              <a:t> </a:t>
            </a:r>
            <a:r>
              <a:rPr lang="de-DE" sz="3200" b="1" dirty="0" err="1"/>
              <a:t>daha</a:t>
            </a:r>
            <a:r>
              <a:rPr lang="de-DE" sz="3200" b="1" dirty="0"/>
              <a:t> </a:t>
            </a:r>
            <a:r>
              <a:rPr lang="de-DE" sz="3200" b="1" dirty="0" err="1"/>
              <a:t>sevimlidir</a:t>
            </a:r>
            <a:r>
              <a:rPr lang="de-DE" sz="3200" dirty="0"/>
              <a:t>."</a:t>
            </a:r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16972862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9F4BB5B-31B1-AF4F-95AE-13F74643CD5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50090"/>
            <a:ext cx="9144000" cy="150852"/>
          </a:xfrm>
        </p:spPr>
        <p:txBody>
          <a:bodyPr>
            <a:normAutofit fontScale="90000"/>
          </a:bodyPr>
          <a:lstStyle/>
          <a:p>
            <a:endParaRPr lang="de-DE" dirty="0"/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6537AE67-7B3D-0143-B985-72A5A282503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04486" y="358818"/>
            <a:ext cx="11783028" cy="6291219"/>
          </a:xfrm>
          <a:solidFill>
            <a:srgbClr val="BAE6F7"/>
          </a:solidFill>
          <a:ln>
            <a:solidFill>
              <a:srgbClr val="AFCF76"/>
            </a:solidFill>
          </a:ln>
        </p:spPr>
        <p:txBody>
          <a:bodyPr>
            <a:normAutofit/>
          </a:bodyPr>
          <a:lstStyle/>
          <a:p>
            <a:endParaRPr lang="de-DE" sz="3200" dirty="0"/>
          </a:p>
          <a:p>
            <a:r>
              <a:rPr lang="de-DE" sz="3200" dirty="0"/>
              <a:t>"... </a:t>
            </a:r>
            <a:r>
              <a:rPr lang="de-DE" sz="3200" b="1" dirty="0" err="1"/>
              <a:t>Sözün</a:t>
            </a:r>
            <a:r>
              <a:rPr lang="de-DE" sz="3200" b="1" dirty="0"/>
              <a:t> en </a:t>
            </a:r>
            <a:r>
              <a:rPr lang="de-DE" sz="3200" b="1" dirty="0" err="1"/>
              <a:t>hayırlısı</a:t>
            </a:r>
            <a:r>
              <a:rPr lang="de-DE" sz="3200" b="1" dirty="0"/>
              <a:t>, </a:t>
            </a:r>
            <a:r>
              <a:rPr lang="de-DE" sz="3200" b="1" dirty="0" err="1"/>
              <a:t>Allah'ın</a:t>
            </a:r>
            <a:r>
              <a:rPr lang="de-DE" sz="3200" b="1" dirty="0"/>
              <a:t> </a:t>
            </a:r>
            <a:r>
              <a:rPr lang="de-DE" sz="3200" b="1" dirty="0" err="1"/>
              <a:t>Kitabı'dır</a:t>
            </a:r>
            <a:r>
              <a:rPr lang="de-DE" sz="3200" dirty="0"/>
              <a:t>..."</a:t>
            </a:r>
            <a:br>
              <a:rPr lang="de-DE" sz="3200" dirty="0"/>
            </a:br>
            <a:r>
              <a:rPr lang="de-DE" sz="3200" dirty="0"/>
              <a:t>"</a:t>
            </a:r>
            <a:r>
              <a:rPr lang="de-DE" sz="3200" b="1" dirty="0" err="1"/>
              <a:t>Ümmetimin</a:t>
            </a:r>
            <a:r>
              <a:rPr lang="de-DE" sz="3200" b="1" dirty="0"/>
              <a:t> en </a:t>
            </a:r>
            <a:r>
              <a:rPr lang="de-DE" sz="3200" b="1" dirty="0" err="1"/>
              <a:t>faziletli</a:t>
            </a:r>
            <a:r>
              <a:rPr lang="de-DE" sz="3200" b="1" dirty="0"/>
              <a:t> </a:t>
            </a:r>
            <a:r>
              <a:rPr lang="de-DE" sz="3200" b="1" dirty="0" err="1"/>
              <a:t>ibadeti</a:t>
            </a:r>
            <a:r>
              <a:rPr lang="de-DE" sz="3200" b="1" dirty="0"/>
              <a:t> </a:t>
            </a:r>
            <a:r>
              <a:rPr lang="de-DE" sz="3200" b="1" dirty="0" err="1"/>
              <a:t>Kur’an</a:t>
            </a:r>
            <a:r>
              <a:rPr lang="de-DE" sz="3200" b="1" dirty="0"/>
              <a:t> </a:t>
            </a:r>
            <a:r>
              <a:rPr lang="de-DE" sz="3200" b="1" dirty="0" err="1"/>
              <a:t>okumaktır</a:t>
            </a:r>
            <a:r>
              <a:rPr lang="de-DE" sz="3200" dirty="0"/>
              <a:t>."</a:t>
            </a:r>
          </a:p>
          <a:p>
            <a:br>
              <a:rPr lang="de-DE" sz="3200" dirty="0"/>
            </a:br>
            <a:r>
              <a:rPr lang="de-DE" sz="3200" dirty="0"/>
              <a:t>"</a:t>
            </a:r>
            <a:r>
              <a:rPr lang="de-DE" sz="3200" dirty="0" err="1"/>
              <a:t>Bir</a:t>
            </a:r>
            <a:r>
              <a:rPr lang="de-DE" sz="3200" dirty="0"/>
              <a:t> </a:t>
            </a:r>
            <a:r>
              <a:rPr lang="de-DE" sz="3200" dirty="0" err="1"/>
              <a:t>adam</a:t>
            </a:r>
            <a:r>
              <a:rPr lang="de-DE" sz="3200" dirty="0"/>
              <a:t>: "</a:t>
            </a:r>
            <a:r>
              <a:rPr lang="de-DE" sz="3200" dirty="0" err="1"/>
              <a:t>Ey</a:t>
            </a:r>
            <a:r>
              <a:rPr lang="de-DE" sz="3200" dirty="0"/>
              <a:t> </a:t>
            </a:r>
            <a:r>
              <a:rPr lang="de-DE" sz="3200" dirty="0" err="1"/>
              <a:t>Allah'ın</a:t>
            </a:r>
            <a:r>
              <a:rPr lang="de-DE" sz="3200" dirty="0"/>
              <a:t> </a:t>
            </a:r>
            <a:r>
              <a:rPr lang="de-DE" sz="3200" dirty="0" err="1"/>
              <a:t>Resûlu</a:t>
            </a:r>
            <a:r>
              <a:rPr lang="de-DE" sz="3200" dirty="0"/>
              <a:t>̈, </a:t>
            </a:r>
            <a:r>
              <a:rPr lang="de-DE" sz="3200" dirty="0" err="1"/>
              <a:t>Allah'a</a:t>
            </a:r>
            <a:r>
              <a:rPr lang="de-DE" sz="3200" dirty="0"/>
              <a:t> </a:t>
            </a:r>
            <a:r>
              <a:rPr lang="de-DE" sz="3200" dirty="0" err="1"/>
              <a:t>hangi</a:t>
            </a:r>
            <a:r>
              <a:rPr lang="de-DE" sz="3200" dirty="0"/>
              <a:t> </a:t>
            </a:r>
            <a:r>
              <a:rPr lang="de-DE" sz="3200" dirty="0" err="1"/>
              <a:t>amel</a:t>
            </a:r>
            <a:r>
              <a:rPr lang="de-DE" sz="3200" dirty="0"/>
              <a:t> </a:t>
            </a:r>
            <a:r>
              <a:rPr lang="de-DE" sz="3200" dirty="0" err="1"/>
              <a:t>daha</a:t>
            </a:r>
            <a:r>
              <a:rPr lang="de-DE" sz="3200" dirty="0"/>
              <a:t> </a:t>
            </a:r>
            <a:r>
              <a:rPr lang="de-DE" sz="3200" dirty="0" err="1"/>
              <a:t>sevimlidir</a:t>
            </a:r>
            <a:r>
              <a:rPr lang="de-DE" sz="3200" dirty="0"/>
              <a:t>?" </a:t>
            </a:r>
            <a:r>
              <a:rPr lang="de-DE" sz="3200" dirty="0" err="1"/>
              <a:t>diye</a:t>
            </a:r>
            <a:r>
              <a:rPr lang="de-DE" sz="3200" dirty="0"/>
              <a:t> </a:t>
            </a:r>
          </a:p>
          <a:p>
            <a:r>
              <a:rPr lang="de-DE" sz="3200" dirty="0" err="1"/>
              <a:t>sordu</a:t>
            </a:r>
            <a:r>
              <a:rPr lang="de-DE" sz="3200" dirty="0"/>
              <a:t>. </a:t>
            </a:r>
            <a:r>
              <a:rPr lang="de-DE" sz="3200" dirty="0" err="1"/>
              <a:t>Resûlullah</a:t>
            </a:r>
            <a:r>
              <a:rPr lang="de-DE" sz="3200" dirty="0"/>
              <a:t> (</a:t>
            </a:r>
            <a:r>
              <a:rPr lang="de-DE" sz="3200" dirty="0" err="1"/>
              <a:t>aleyhissalâtu</a:t>
            </a:r>
            <a:r>
              <a:rPr lang="de-DE" sz="3200" dirty="0"/>
              <a:t> </a:t>
            </a:r>
            <a:r>
              <a:rPr lang="de-DE" sz="3200" dirty="0" err="1"/>
              <a:t>vesselâm</a:t>
            </a:r>
            <a:r>
              <a:rPr lang="de-DE" sz="3200" dirty="0"/>
              <a:t>): "</a:t>
            </a:r>
            <a:r>
              <a:rPr lang="de-DE" sz="3200" dirty="0" err="1"/>
              <a:t>Yolculuğu</a:t>
            </a:r>
            <a:r>
              <a:rPr lang="de-DE" sz="3200" dirty="0"/>
              <a:t> </a:t>
            </a:r>
            <a:r>
              <a:rPr lang="de-DE" sz="3200" dirty="0" err="1"/>
              <a:t>bitirince</a:t>
            </a:r>
            <a:r>
              <a:rPr lang="de-DE" sz="3200" dirty="0"/>
              <a:t> </a:t>
            </a:r>
            <a:r>
              <a:rPr lang="de-DE" sz="3200" dirty="0" err="1"/>
              <a:t>tekrar</a:t>
            </a:r>
            <a:r>
              <a:rPr lang="de-DE" sz="3200" dirty="0"/>
              <a:t> </a:t>
            </a:r>
            <a:r>
              <a:rPr lang="de-DE" sz="3200" dirty="0" err="1"/>
              <a:t>yola</a:t>
            </a:r>
            <a:r>
              <a:rPr lang="de-DE" sz="3200" dirty="0"/>
              <a:t> </a:t>
            </a:r>
            <a:r>
              <a:rPr lang="de-DE" sz="3200" dirty="0" err="1"/>
              <a:t>başlıyan</a:t>
            </a:r>
            <a:r>
              <a:rPr lang="de-DE" sz="3200" dirty="0"/>
              <a:t>" </a:t>
            </a:r>
            <a:r>
              <a:rPr lang="de-DE" sz="3200" dirty="0" err="1"/>
              <a:t>cevabını</a:t>
            </a:r>
            <a:r>
              <a:rPr lang="de-DE" sz="3200" dirty="0"/>
              <a:t> </a:t>
            </a:r>
            <a:r>
              <a:rPr lang="de-DE" sz="3200" dirty="0" err="1"/>
              <a:t>verdi</a:t>
            </a:r>
            <a:r>
              <a:rPr lang="de-DE" sz="3200" dirty="0"/>
              <a:t>. "</a:t>
            </a:r>
            <a:r>
              <a:rPr lang="de-DE" sz="3200" dirty="0" err="1"/>
              <a:t>Yolculuğu</a:t>
            </a:r>
            <a:r>
              <a:rPr lang="de-DE" sz="3200" dirty="0"/>
              <a:t> </a:t>
            </a:r>
            <a:r>
              <a:rPr lang="de-DE" sz="3200" dirty="0" err="1"/>
              <a:t>bitirip</a:t>
            </a:r>
            <a:r>
              <a:rPr lang="de-DE" sz="3200" dirty="0"/>
              <a:t> </a:t>
            </a:r>
            <a:r>
              <a:rPr lang="de-DE" sz="3200" dirty="0" err="1"/>
              <a:t>tekrar</a:t>
            </a:r>
            <a:r>
              <a:rPr lang="de-DE" sz="3200" dirty="0"/>
              <a:t> </a:t>
            </a:r>
            <a:r>
              <a:rPr lang="de-DE" sz="3200" dirty="0" err="1"/>
              <a:t>başlamak</a:t>
            </a:r>
            <a:r>
              <a:rPr lang="de-DE" sz="3200" dirty="0"/>
              <a:t> </a:t>
            </a:r>
            <a:r>
              <a:rPr lang="de-DE" sz="3200" dirty="0" err="1"/>
              <a:t>nedir</a:t>
            </a:r>
            <a:r>
              <a:rPr lang="de-DE" sz="3200" dirty="0"/>
              <a:t>?" </a:t>
            </a:r>
            <a:r>
              <a:rPr lang="de-DE" sz="3200" dirty="0" err="1"/>
              <a:t>diye</a:t>
            </a:r>
            <a:r>
              <a:rPr lang="de-DE" sz="3200" dirty="0"/>
              <a:t> </a:t>
            </a:r>
            <a:r>
              <a:rPr lang="de-DE" sz="3200" dirty="0" err="1"/>
              <a:t>ikinci</a:t>
            </a:r>
            <a:r>
              <a:rPr lang="de-DE" sz="3200" dirty="0"/>
              <a:t> </a:t>
            </a:r>
            <a:r>
              <a:rPr lang="de-DE" sz="3200" dirty="0" err="1"/>
              <a:t>sefer</a:t>
            </a:r>
            <a:r>
              <a:rPr lang="de-DE" sz="3200" dirty="0"/>
              <a:t> </a:t>
            </a:r>
            <a:r>
              <a:rPr lang="de-DE" sz="3200" dirty="0" err="1"/>
              <a:t>sorunca</a:t>
            </a:r>
            <a:r>
              <a:rPr lang="de-DE" sz="3200" dirty="0"/>
              <a:t>: </a:t>
            </a:r>
            <a:r>
              <a:rPr lang="de-DE" sz="3200" b="1" dirty="0"/>
              <a:t>"</a:t>
            </a:r>
            <a:r>
              <a:rPr lang="de-DE" sz="3200" b="1" dirty="0" err="1"/>
              <a:t>Kur’ân’ı</a:t>
            </a:r>
            <a:r>
              <a:rPr lang="de-DE" sz="3200" b="1" dirty="0"/>
              <a:t> </a:t>
            </a:r>
            <a:r>
              <a:rPr lang="de-DE" sz="3200" b="1" dirty="0" err="1"/>
              <a:t>başından</a:t>
            </a:r>
            <a:r>
              <a:rPr lang="de-DE" sz="3200" b="1" dirty="0"/>
              <a:t> </a:t>
            </a:r>
            <a:r>
              <a:rPr lang="de-DE" sz="3200" b="1" dirty="0" err="1"/>
              <a:t>sonuna</a:t>
            </a:r>
            <a:r>
              <a:rPr lang="de-DE" sz="3200" b="1" dirty="0"/>
              <a:t> </a:t>
            </a:r>
            <a:r>
              <a:rPr lang="de-DE" sz="3200" b="1" dirty="0" err="1"/>
              <a:t>okur</a:t>
            </a:r>
            <a:r>
              <a:rPr lang="de-DE" sz="3200" b="1" dirty="0"/>
              <a:t>, </a:t>
            </a:r>
            <a:r>
              <a:rPr lang="de-DE" sz="3200" b="1" dirty="0" err="1"/>
              <a:t>bitirdikçe</a:t>
            </a:r>
            <a:r>
              <a:rPr lang="de-DE" sz="3200" b="1" dirty="0"/>
              <a:t> </a:t>
            </a:r>
            <a:r>
              <a:rPr lang="de-DE" sz="3200" b="1" dirty="0" err="1"/>
              <a:t>yeniden</a:t>
            </a:r>
            <a:r>
              <a:rPr lang="de-DE" sz="3200" b="1" dirty="0"/>
              <a:t> </a:t>
            </a:r>
            <a:r>
              <a:rPr lang="de-DE" sz="3200" b="1" dirty="0" err="1"/>
              <a:t>başlar</a:t>
            </a:r>
            <a:r>
              <a:rPr lang="de-DE" sz="3200" b="1" dirty="0"/>
              <a:t>" </a:t>
            </a:r>
            <a:r>
              <a:rPr lang="de-DE" sz="3200" b="1" dirty="0" err="1"/>
              <a:t>cevabını</a:t>
            </a:r>
            <a:r>
              <a:rPr lang="de-DE" sz="3200" b="1" dirty="0"/>
              <a:t> </a:t>
            </a:r>
            <a:r>
              <a:rPr lang="de-DE" sz="3200" b="1" dirty="0" err="1"/>
              <a:t>verdi</a:t>
            </a:r>
            <a:r>
              <a:rPr lang="de-DE" sz="3200" b="1" dirty="0"/>
              <a:t>."</a:t>
            </a:r>
            <a:r>
              <a:rPr lang="de-DE" sz="3200" dirty="0">
                <a:effectLst/>
              </a:rPr>
              <a:t> </a:t>
            </a:r>
            <a:endParaRPr lang="de-DE" sz="3200" dirty="0"/>
          </a:p>
        </p:txBody>
      </p:sp>
    </p:spTree>
    <p:extLst>
      <p:ext uri="{BB962C8B-B14F-4D97-AF65-F5344CB8AC3E}">
        <p14:creationId xmlns:p14="http://schemas.microsoft.com/office/powerpoint/2010/main" val="389527178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9F4BB5B-31B1-AF4F-95AE-13F74643CD5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50090"/>
            <a:ext cx="9144000" cy="150852"/>
          </a:xfrm>
        </p:spPr>
        <p:txBody>
          <a:bodyPr>
            <a:normAutofit fontScale="90000"/>
          </a:bodyPr>
          <a:lstStyle/>
          <a:p>
            <a:endParaRPr lang="de-DE" dirty="0"/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6537AE67-7B3D-0143-B985-72A5A282503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04486" y="358818"/>
            <a:ext cx="11783028" cy="6291219"/>
          </a:xfrm>
          <a:solidFill>
            <a:srgbClr val="BAE6F7"/>
          </a:solidFill>
          <a:ln>
            <a:solidFill>
              <a:srgbClr val="AFCF76"/>
            </a:solidFill>
          </a:ln>
        </p:spPr>
        <p:txBody>
          <a:bodyPr/>
          <a:lstStyle/>
          <a:p>
            <a:endParaRPr lang="de-DE" sz="3200" dirty="0"/>
          </a:p>
          <a:p>
            <a:endParaRPr lang="de-DE" sz="3200" dirty="0"/>
          </a:p>
          <a:p>
            <a:r>
              <a:rPr lang="de-DE" sz="3200" dirty="0" err="1"/>
              <a:t>Yüce</a:t>
            </a:r>
            <a:r>
              <a:rPr lang="de-DE" sz="3200" dirty="0"/>
              <a:t> Allah </a:t>
            </a:r>
            <a:r>
              <a:rPr lang="de-DE" sz="3200" dirty="0" err="1"/>
              <a:t>şöyle</a:t>
            </a:r>
            <a:r>
              <a:rPr lang="de-DE" sz="3200" dirty="0"/>
              <a:t> </a:t>
            </a:r>
            <a:r>
              <a:rPr lang="de-DE" sz="3200" dirty="0" err="1"/>
              <a:t>buyurmaktadır</a:t>
            </a:r>
            <a:r>
              <a:rPr lang="de-DE" sz="3200" i="1" dirty="0"/>
              <a:t>: </a:t>
            </a:r>
            <a:r>
              <a:rPr lang="de-DE" sz="3200" dirty="0"/>
              <a:t>“</a:t>
            </a:r>
            <a:r>
              <a:rPr lang="de-DE" sz="3200" b="1" dirty="0" err="1"/>
              <a:t>Kur’an</a:t>
            </a:r>
            <a:r>
              <a:rPr lang="de-DE" sz="3200" b="1" dirty="0"/>
              <a:t>, her </a:t>
            </a:r>
            <a:r>
              <a:rPr lang="de-DE" sz="3200" b="1" dirty="0" err="1"/>
              <a:t>kimi</a:t>
            </a:r>
            <a:r>
              <a:rPr lang="de-DE" sz="3200" b="1" dirty="0"/>
              <a:t> Beni </a:t>
            </a:r>
            <a:r>
              <a:rPr lang="de-DE" sz="3200" b="1" dirty="0" err="1"/>
              <a:t>zikretmekten</a:t>
            </a:r>
            <a:r>
              <a:rPr lang="de-DE" sz="3200" b="1" dirty="0"/>
              <a:t> </a:t>
            </a:r>
            <a:r>
              <a:rPr lang="de-DE" sz="3200" b="1" dirty="0" err="1"/>
              <a:t>ve</a:t>
            </a:r>
            <a:r>
              <a:rPr lang="de-DE" sz="3200" b="1" dirty="0"/>
              <a:t> </a:t>
            </a:r>
            <a:r>
              <a:rPr lang="de-DE" sz="3200" b="1" dirty="0" err="1"/>
              <a:t>Bana</a:t>
            </a:r>
            <a:r>
              <a:rPr lang="de-DE" sz="3200" b="1" dirty="0"/>
              <a:t> </a:t>
            </a:r>
            <a:r>
              <a:rPr lang="de-DE" sz="3200" b="1" dirty="0" err="1"/>
              <a:t>el</a:t>
            </a:r>
            <a:r>
              <a:rPr lang="de-DE" sz="3200" b="1" dirty="0"/>
              <a:t> </a:t>
            </a:r>
            <a:r>
              <a:rPr lang="de-DE" sz="3200" b="1" dirty="0" err="1"/>
              <a:t>açıp</a:t>
            </a:r>
            <a:r>
              <a:rPr lang="de-DE" sz="3200" b="1" dirty="0"/>
              <a:t> </a:t>
            </a:r>
            <a:r>
              <a:rPr lang="de-DE" sz="3200" b="1" dirty="0" err="1"/>
              <a:t>istemekten</a:t>
            </a:r>
            <a:r>
              <a:rPr lang="de-DE" sz="3200" b="1" dirty="0"/>
              <a:t> </a:t>
            </a:r>
            <a:r>
              <a:rPr lang="de-DE" sz="3200" b="1" dirty="0" err="1"/>
              <a:t>alıkoyarsa</a:t>
            </a:r>
            <a:r>
              <a:rPr lang="de-DE" sz="3200" b="1" dirty="0"/>
              <a:t> </a:t>
            </a:r>
            <a:r>
              <a:rPr lang="de-DE" sz="3200" b="1" dirty="0" err="1"/>
              <a:t>ona</a:t>
            </a:r>
            <a:r>
              <a:rPr lang="de-DE" sz="3200" b="1" dirty="0"/>
              <a:t>, </a:t>
            </a:r>
            <a:r>
              <a:rPr lang="de-DE" sz="3200" b="1" dirty="0" err="1"/>
              <a:t>isteyenlere</a:t>
            </a:r>
            <a:r>
              <a:rPr lang="de-DE" sz="3200" b="1" dirty="0"/>
              <a:t> </a:t>
            </a:r>
            <a:r>
              <a:rPr lang="de-DE" sz="3200" b="1" dirty="0" err="1"/>
              <a:t>verdiğimin</a:t>
            </a:r>
            <a:r>
              <a:rPr lang="de-DE" sz="3200" b="1" dirty="0"/>
              <a:t> en </a:t>
            </a:r>
            <a:r>
              <a:rPr lang="de-DE" sz="3200" b="1" dirty="0" err="1"/>
              <a:t>alâsını</a:t>
            </a:r>
            <a:r>
              <a:rPr lang="de-DE" sz="3200" b="1" dirty="0"/>
              <a:t> </a:t>
            </a:r>
            <a:r>
              <a:rPr lang="de-DE" sz="3200" b="1" dirty="0" err="1"/>
              <a:t>veririm</a:t>
            </a:r>
            <a:r>
              <a:rPr lang="de-DE" sz="3200" b="1" dirty="0"/>
              <a:t>. Allah </a:t>
            </a:r>
            <a:r>
              <a:rPr lang="de-DE" sz="3200" b="1" dirty="0" err="1"/>
              <a:t>kelamının</a:t>
            </a:r>
            <a:r>
              <a:rPr lang="de-DE" sz="3200" b="1" dirty="0"/>
              <a:t> </a:t>
            </a:r>
            <a:r>
              <a:rPr lang="de-DE" sz="3200" b="1" dirty="0" err="1"/>
              <a:t>diğer</a:t>
            </a:r>
            <a:r>
              <a:rPr lang="de-DE" sz="3200" b="1" dirty="0"/>
              <a:t> </a:t>
            </a:r>
            <a:r>
              <a:rPr lang="de-DE" sz="3200" b="1" dirty="0" err="1"/>
              <a:t>kelamlara</a:t>
            </a:r>
            <a:r>
              <a:rPr lang="de-DE" sz="3200" b="1" dirty="0"/>
              <a:t> </a:t>
            </a:r>
            <a:r>
              <a:rPr lang="de-DE" sz="3200" b="1" dirty="0" err="1"/>
              <a:t>üstünlüğu</a:t>
            </a:r>
            <a:r>
              <a:rPr lang="de-DE" sz="3200" b="1" dirty="0"/>
              <a:t>̈ </a:t>
            </a:r>
            <a:r>
              <a:rPr lang="de-DE" sz="3200" b="1" dirty="0" err="1"/>
              <a:t>Allah'ın</a:t>
            </a:r>
            <a:r>
              <a:rPr lang="de-DE" sz="3200" b="1" dirty="0"/>
              <a:t> </a:t>
            </a:r>
            <a:r>
              <a:rPr lang="de-DE" sz="3200" b="1" dirty="0" err="1"/>
              <a:t>yaratıklarına</a:t>
            </a:r>
            <a:r>
              <a:rPr lang="de-DE" sz="3200" b="1" dirty="0"/>
              <a:t> </a:t>
            </a:r>
            <a:r>
              <a:rPr lang="de-DE" sz="3200" b="1" dirty="0" err="1"/>
              <a:t>olan</a:t>
            </a:r>
            <a:r>
              <a:rPr lang="de-DE" sz="3200" b="1" dirty="0"/>
              <a:t> </a:t>
            </a:r>
            <a:r>
              <a:rPr lang="de-DE" sz="3200" b="1" dirty="0" err="1"/>
              <a:t>üstünlüğu</a:t>
            </a:r>
            <a:r>
              <a:rPr lang="de-DE" sz="3200" b="1" dirty="0"/>
              <a:t>̈ </a:t>
            </a:r>
            <a:r>
              <a:rPr lang="de-DE" sz="3200" b="1" dirty="0" err="1"/>
              <a:t>gibidir</a:t>
            </a:r>
            <a:r>
              <a:rPr lang="de-DE" sz="3200" b="1" dirty="0"/>
              <a:t>."</a:t>
            </a:r>
            <a:endParaRPr lang="de-DE" sz="3200" dirty="0"/>
          </a:p>
          <a:p>
            <a:endParaRPr lang="de-DE" sz="3200" dirty="0"/>
          </a:p>
          <a:p>
            <a:r>
              <a:rPr lang="de-DE" sz="3200" dirty="0" err="1">
                <a:solidFill>
                  <a:schemeClr val="accent2">
                    <a:lumMod val="75000"/>
                  </a:schemeClr>
                </a:solidFill>
              </a:rPr>
              <a:t>Bediüzzaman</a:t>
            </a:r>
            <a:r>
              <a:rPr lang="de-DE" sz="3200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de-DE" sz="3200" dirty="0" err="1">
                <a:solidFill>
                  <a:schemeClr val="accent2">
                    <a:lumMod val="75000"/>
                  </a:schemeClr>
                </a:solidFill>
              </a:rPr>
              <a:t>Hazretleri</a:t>
            </a:r>
            <a:r>
              <a:rPr lang="de-DE" sz="3200" dirty="0">
                <a:solidFill>
                  <a:schemeClr val="accent2">
                    <a:lumMod val="75000"/>
                  </a:schemeClr>
                </a:solidFill>
              </a:rPr>
              <a:t>: </a:t>
            </a:r>
            <a:r>
              <a:rPr lang="de-DE" sz="3200" dirty="0" err="1">
                <a:solidFill>
                  <a:schemeClr val="accent2">
                    <a:lumMod val="75000"/>
                  </a:schemeClr>
                </a:solidFill>
              </a:rPr>
              <a:t>Bu</a:t>
            </a:r>
            <a:r>
              <a:rPr lang="de-DE" sz="3200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de-DE" sz="3200" dirty="0" err="1">
                <a:solidFill>
                  <a:schemeClr val="accent2">
                    <a:lumMod val="75000"/>
                  </a:schemeClr>
                </a:solidFill>
              </a:rPr>
              <a:t>kâinatta</a:t>
            </a:r>
            <a:r>
              <a:rPr lang="de-DE" sz="3200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de-DE" sz="3200" dirty="0" err="1">
                <a:solidFill>
                  <a:schemeClr val="accent2">
                    <a:lumMod val="75000"/>
                  </a:schemeClr>
                </a:solidFill>
              </a:rPr>
              <a:t>ve</a:t>
            </a:r>
            <a:r>
              <a:rPr lang="de-DE" sz="3200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de-DE" sz="3200" b="1" dirty="0">
                <a:solidFill>
                  <a:schemeClr val="accent2">
                    <a:lumMod val="75000"/>
                  </a:schemeClr>
                </a:solidFill>
              </a:rPr>
              <a:t>her </a:t>
            </a:r>
            <a:r>
              <a:rPr lang="de-DE" sz="3200" b="1" dirty="0" err="1">
                <a:solidFill>
                  <a:schemeClr val="accent2">
                    <a:lumMod val="75000"/>
                  </a:schemeClr>
                </a:solidFill>
              </a:rPr>
              <a:t>asırda</a:t>
            </a:r>
            <a:r>
              <a:rPr lang="de-DE" sz="3200" b="1" dirty="0">
                <a:solidFill>
                  <a:schemeClr val="accent2">
                    <a:lumMod val="75000"/>
                  </a:schemeClr>
                </a:solidFill>
              </a:rPr>
              <a:t> en </a:t>
            </a:r>
            <a:r>
              <a:rPr lang="de-DE" sz="3200" b="1" dirty="0" err="1">
                <a:solidFill>
                  <a:schemeClr val="accent2">
                    <a:lumMod val="75000"/>
                  </a:schemeClr>
                </a:solidFill>
              </a:rPr>
              <a:t>büyük</a:t>
            </a:r>
            <a:r>
              <a:rPr lang="de-DE" sz="3200" b="1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de-DE" sz="3200" b="1" dirty="0" err="1">
                <a:solidFill>
                  <a:schemeClr val="accent2">
                    <a:lumMod val="75000"/>
                  </a:schemeClr>
                </a:solidFill>
              </a:rPr>
              <a:t>makam</a:t>
            </a:r>
            <a:r>
              <a:rPr lang="de-DE" sz="3200" b="1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de-DE" sz="3200" b="1" dirty="0" err="1">
                <a:solidFill>
                  <a:schemeClr val="accent2">
                    <a:lumMod val="75000"/>
                  </a:schemeClr>
                </a:solidFill>
              </a:rPr>
              <a:t>Kur'an’ındır</a:t>
            </a:r>
            <a:r>
              <a:rPr lang="de-DE" sz="3200" dirty="0">
                <a:solidFill>
                  <a:schemeClr val="accent2">
                    <a:lumMod val="75000"/>
                  </a:schemeClr>
                </a:solidFill>
              </a:rPr>
              <a:t>. </a:t>
            </a:r>
            <a:r>
              <a:rPr lang="de-DE" sz="3200" dirty="0" err="1">
                <a:solidFill>
                  <a:schemeClr val="accent2">
                    <a:lumMod val="75000"/>
                  </a:schemeClr>
                </a:solidFill>
              </a:rPr>
              <a:t>Ve</a:t>
            </a:r>
            <a:r>
              <a:rPr lang="de-DE" sz="3200" dirty="0">
                <a:solidFill>
                  <a:schemeClr val="accent2">
                    <a:lumMod val="75000"/>
                  </a:schemeClr>
                </a:solidFill>
              </a:rPr>
              <a:t> her </a:t>
            </a:r>
            <a:r>
              <a:rPr lang="de-DE" sz="3200" dirty="0" err="1">
                <a:solidFill>
                  <a:schemeClr val="accent2">
                    <a:lumMod val="75000"/>
                  </a:schemeClr>
                </a:solidFill>
              </a:rPr>
              <a:t>harfinde</a:t>
            </a:r>
            <a:r>
              <a:rPr lang="de-DE" sz="3200" dirty="0">
                <a:solidFill>
                  <a:schemeClr val="accent2">
                    <a:lumMod val="75000"/>
                  </a:schemeClr>
                </a:solidFill>
              </a:rPr>
              <a:t>, </a:t>
            </a:r>
            <a:r>
              <a:rPr lang="de-DE" sz="3200" dirty="0" err="1">
                <a:solidFill>
                  <a:schemeClr val="accent2">
                    <a:lumMod val="75000"/>
                  </a:schemeClr>
                </a:solidFill>
              </a:rPr>
              <a:t>ondan</a:t>
            </a:r>
            <a:r>
              <a:rPr lang="de-DE" sz="3200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de-DE" sz="3200" dirty="0" err="1">
                <a:solidFill>
                  <a:schemeClr val="accent2">
                    <a:lumMod val="75000"/>
                  </a:schemeClr>
                </a:solidFill>
              </a:rPr>
              <a:t>ta</a:t>
            </a:r>
            <a:r>
              <a:rPr lang="de-DE" sz="3200" dirty="0">
                <a:solidFill>
                  <a:schemeClr val="accent2">
                    <a:lumMod val="75000"/>
                  </a:schemeClr>
                </a:solidFill>
              </a:rPr>
              <a:t>̂ </a:t>
            </a:r>
            <a:r>
              <a:rPr lang="de-DE" sz="3200" dirty="0" err="1">
                <a:solidFill>
                  <a:schemeClr val="accent2">
                    <a:lumMod val="75000"/>
                  </a:schemeClr>
                </a:solidFill>
              </a:rPr>
              <a:t>binler</a:t>
            </a:r>
            <a:r>
              <a:rPr lang="de-DE" sz="3200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de-DE" sz="3200" dirty="0" err="1">
                <a:solidFill>
                  <a:schemeClr val="accent2">
                    <a:lumMod val="75000"/>
                  </a:schemeClr>
                </a:solidFill>
              </a:rPr>
              <a:t>sevab</a:t>
            </a:r>
            <a:r>
              <a:rPr lang="de-DE" sz="3200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de-DE" sz="3200" dirty="0" err="1">
                <a:solidFill>
                  <a:schemeClr val="accent2">
                    <a:lumMod val="75000"/>
                  </a:schemeClr>
                </a:solidFill>
              </a:rPr>
              <a:t>bulunan</a:t>
            </a:r>
            <a:r>
              <a:rPr lang="de-DE" sz="3200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de-DE" sz="3200" b="1" dirty="0" err="1">
                <a:solidFill>
                  <a:schemeClr val="accent2">
                    <a:lumMod val="75000"/>
                  </a:schemeClr>
                </a:solidFill>
              </a:rPr>
              <a:t>Kur’an’ın</a:t>
            </a:r>
            <a:r>
              <a:rPr lang="de-DE" sz="3200" b="1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de-DE" sz="3200" b="1" dirty="0" err="1">
                <a:solidFill>
                  <a:schemeClr val="accent2">
                    <a:lumMod val="75000"/>
                  </a:schemeClr>
                </a:solidFill>
              </a:rPr>
              <a:t>hıfzı</a:t>
            </a:r>
            <a:r>
              <a:rPr lang="de-DE" sz="3200" b="1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de-DE" sz="3200" b="1" dirty="0" err="1">
                <a:solidFill>
                  <a:schemeClr val="accent2">
                    <a:lumMod val="75000"/>
                  </a:schemeClr>
                </a:solidFill>
              </a:rPr>
              <a:t>ve</a:t>
            </a:r>
            <a:r>
              <a:rPr lang="de-DE" sz="3200" b="1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de-DE" sz="3200" b="1" dirty="0" err="1">
                <a:solidFill>
                  <a:schemeClr val="accent2">
                    <a:lumMod val="75000"/>
                  </a:schemeClr>
                </a:solidFill>
              </a:rPr>
              <a:t>kıraeti</a:t>
            </a:r>
            <a:r>
              <a:rPr lang="de-DE" sz="3200" dirty="0">
                <a:solidFill>
                  <a:schemeClr val="accent2">
                    <a:lumMod val="75000"/>
                  </a:schemeClr>
                </a:solidFill>
              </a:rPr>
              <a:t>, her </a:t>
            </a:r>
            <a:r>
              <a:rPr lang="de-DE" sz="3200" dirty="0" err="1">
                <a:solidFill>
                  <a:schemeClr val="accent2">
                    <a:lumMod val="75000"/>
                  </a:schemeClr>
                </a:solidFill>
              </a:rPr>
              <a:t>hizmete</a:t>
            </a:r>
            <a:r>
              <a:rPr lang="de-DE" sz="3200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de-DE" sz="3200" dirty="0" err="1">
                <a:solidFill>
                  <a:schemeClr val="accent2">
                    <a:lumMod val="75000"/>
                  </a:schemeClr>
                </a:solidFill>
              </a:rPr>
              <a:t>mukaddem</a:t>
            </a:r>
            <a:r>
              <a:rPr lang="de-DE" sz="3200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de-DE" sz="3200" dirty="0" err="1">
                <a:solidFill>
                  <a:schemeClr val="accent2">
                    <a:lumMod val="75000"/>
                  </a:schemeClr>
                </a:solidFill>
              </a:rPr>
              <a:t>ve</a:t>
            </a:r>
            <a:r>
              <a:rPr lang="de-DE" sz="3200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de-DE" sz="3200" dirty="0" err="1">
                <a:solidFill>
                  <a:schemeClr val="accent2">
                    <a:lumMod val="75000"/>
                  </a:schemeClr>
                </a:solidFill>
              </a:rPr>
              <a:t>müreccahtır</a:t>
            </a:r>
            <a:r>
              <a:rPr lang="de-DE" sz="3200" dirty="0">
                <a:solidFill>
                  <a:schemeClr val="accent2">
                    <a:lumMod val="75000"/>
                  </a:schemeClr>
                </a:solidFill>
              </a:rPr>
              <a:t>. </a:t>
            </a:r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70825277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9F4BB5B-31B1-AF4F-95AE-13F74643CD5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50090"/>
            <a:ext cx="9144000" cy="150852"/>
          </a:xfrm>
        </p:spPr>
        <p:txBody>
          <a:bodyPr>
            <a:normAutofit fontScale="90000"/>
          </a:bodyPr>
          <a:lstStyle/>
          <a:p>
            <a:endParaRPr lang="de-DE" dirty="0"/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6537AE67-7B3D-0143-B985-72A5A282503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04486" y="358818"/>
            <a:ext cx="11783028" cy="6291219"/>
          </a:xfrm>
          <a:solidFill>
            <a:srgbClr val="BAE6F7"/>
          </a:solidFill>
          <a:ln>
            <a:solidFill>
              <a:srgbClr val="AFCF76"/>
            </a:solidFill>
          </a:ln>
        </p:spPr>
        <p:txBody>
          <a:bodyPr>
            <a:normAutofit/>
          </a:bodyPr>
          <a:lstStyle/>
          <a:p>
            <a:r>
              <a:rPr lang="de-DE" sz="2800" b="1" dirty="0"/>
              <a:t>“</a:t>
            </a:r>
            <a:r>
              <a:rPr lang="de-DE" sz="2800" b="1" dirty="0" err="1"/>
              <a:t>Namazda</a:t>
            </a:r>
            <a:r>
              <a:rPr lang="de-DE" sz="2800" b="1" dirty="0"/>
              <a:t> </a:t>
            </a:r>
            <a:r>
              <a:rPr lang="de-DE" sz="2800" b="1" dirty="0" err="1"/>
              <a:t>Kur’an</a:t>
            </a:r>
            <a:r>
              <a:rPr lang="de-DE" sz="2800" b="1" dirty="0"/>
              <a:t> </a:t>
            </a:r>
            <a:r>
              <a:rPr lang="de-DE" sz="2800" b="1" dirty="0" err="1"/>
              <a:t>okumak</a:t>
            </a:r>
            <a:r>
              <a:rPr lang="de-DE" sz="2800" b="1" dirty="0"/>
              <a:t> </a:t>
            </a:r>
            <a:r>
              <a:rPr lang="de-DE" sz="2800" b="1" dirty="0" err="1"/>
              <a:t>namaz</a:t>
            </a:r>
            <a:r>
              <a:rPr lang="de-DE" sz="2800" b="1" dirty="0"/>
              <a:t> </a:t>
            </a:r>
            <a:r>
              <a:rPr lang="de-DE" sz="2800" b="1" dirty="0" err="1"/>
              <a:t>dışında</a:t>
            </a:r>
            <a:r>
              <a:rPr lang="de-DE" sz="2800" b="1" dirty="0"/>
              <a:t> </a:t>
            </a:r>
            <a:r>
              <a:rPr lang="de-DE" sz="2800" b="1" dirty="0" err="1"/>
              <a:t>okumaktan</a:t>
            </a:r>
            <a:r>
              <a:rPr lang="de-DE" sz="2800" b="1" dirty="0"/>
              <a:t> </a:t>
            </a:r>
            <a:r>
              <a:rPr lang="de-DE" sz="2800" b="1" dirty="0" err="1"/>
              <a:t>daha</a:t>
            </a:r>
            <a:r>
              <a:rPr lang="de-DE" sz="2800" b="1" dirty="0"/>
              <a:t> </a:t>
            </a:r>
            <a:r>
              <a:rPr lang="de-DE" sz="2800" b="1" dirty="0" err="1"/>
              <a:t>faziletlidir</a:t>
            </a:r>
            <a:r>
              <a:rPr lang="de-DE" sz="2800" b="1" dirty="0"/>
              <a:t>. </a:t>
            </a:r>
            <a:r>
              <a:rPr lang="de-DE" sz="2800" b="1" dirty="0" err="1"/>
              <a:t>Namaz</a:t>
            </a:r>
            <a:r>
              <a:rPr lang="de-DE" sz="2800" b="1" dirty="0"/>
              <a:t> </a:t>
            </a:r>
            <a:r>
              <a:rPr lang="de-DE" sz="2800" b="1" dirty="0" err="1"/>
              <a:t>dışında</a:t>
            </a:r>
            <a:r>
              <a:rPr lang="de-DE" sz="2800" b="1" dirty="0"/>
              <a:t> </a:t>
            </a:r>
            <a:r>
              <a:rPr lang="de-DE" sz="2800" b="1" dirty="0" err="1"/>
              <a:t>Kur’an</a:t>
            </a:r>
            <a:r>
              <a:rPr lang="de-DE" sz="2800" b="1" dirty="0"/>
              <a:t> </a:t>
            </a:r>
            <a:r>
              <a:rPr lang="de-DE" sz="2800" b="1" dirty="0" err="1"/>
              <a:t>okumak</a:t>
            </a:r>
            <a:r>
              <a:rPr lang="de-DE" sz="2800" b="1" dirty="0"/>
              <a:t> </a:t>
            </a:r>
            <a:r>
              <a:rPr lang="de-DE" sz="2800" b="1" dirty="0" err="1"/>
              <a:t>tesbih</a:t>
            </a:r>
            <a:r>
              <a:rPr lang="de-DE" sz="2800" b="1" dirty="0"/>
              <a:t> </a:t>
            </a:r>
            <a:r>
              <a:rPr lang="de-DE" sz="2800" b="1" dirty="0" err="1"/>
              <a:t>ve</a:t>
            </a:r>
            <a:r>
              <a:rPr lang="de-DE" sz="2800" b="1" dirty="0"/>
              <a:t> </a:t>
            </a:r>
            <a:r>
              <a:rPr lang="de-DE" sz="2800" b="1" dirty="0" err="1"/>
              <a:t>tekbirden</a:t>
            </a:r>
            <a:r>
              <a:rPr lang="de-DE" sz="2800" b="1" dirty="0"/>
              <a:t> </a:t>
            </a:r>
            <a:r>
              <a:rPr lang="de-DE" sz="2800" b="1" dirty="0" err="1"/>
              <a:t>daha</a:t>
            </a:r>
            <a:r>
              <a:rPr lang="de-DE" sz="2800" b="1" dirty="0"/>
              <a:t> </a:t>
            </a:r>
            <a:r>
              <a:rPr lang="de-DE" sz="2800" b="1" dirty="0" err="1"/>
              <a:t>faziletlidir</a:t>
            </a:r>
            <a:r>
              <a:rPr lang="de-DE" sz="2800" b="1" dirty="0"/>
              <a:t>. </a:t>
            </a:r>
            <a:r>
              <a:rPr lang="de-DE" sz="2800" b="1" dirty="0" err="1"/>
              <a:t>Tesbih</a:t>
            </a:r>
            <a:r>
              <a:rPr lang="de-DE" sz="2800" b="1" dirty="0"/>
              <a:t> </a:t>
            </a:r>
            <a:r>
              <a:rPr lang="de-DE" sz="2800" b="1" dirty="0" err="1"/>
              <a:t>sadakadan</a:t>
            </a:r>
            <a:r>
              <a:rPr lang="de-DE" sz="2800" b="1" dirty="0"/>
              <a:t> </a:t>
            </a:r>
            <a:r>
              <a:rPr lang="de-DE" sz="2800" b="1" dirty="0" err="1"/>
              <a:t>daha</a:t>
            </a:r>
            <a:r>
              <a:rPr lang="de-DE" sz="2800" b="1" dirty="0"/>
              <a:t> </a:t>
            </a:r>
            <a:r>
              <a:rPr lang="de-DE" sz="2800" b="1" dirty="0" err="1"/>
              <a:t>faziletlidir</a:t>
            </a:r>
            <a:r>
              <a:rPr lang="de-DE" sz="2800" b="1" dirty="0"/>
              <a:t>. </a:t>
            </a:r>
            <a:r>
              <a:rPr lang="de-DE" sz="2800" b="1" dirty="0" err="1"/>
              <a:t>Sadaka</a:t>
            </a:r>
            <a:r>
              <a:rPr lang="de-DE" sz="2800" b="1" dirty="0"/>
              <a:t> </a:t>
            </a:r>
            <a:r>
              <a:rPr lang="de-DE" sz="2800" b="1" dirty="0" err="1"/>
              <a:t>oruçtan</a:t>
            </a:r>
            <a:r>
              <a:rPr lang="de-DE" sz="2800" b="1" dirty="0"/>
              <a:t> </a:t>
            </a:r>
            <a:r>
              <a:rPr lang="de-DE" sz="2800" b="1" dirty="0" err="1"/>
              <a:t>daha</a:t>
            </a:r>
            <a:r>
              <a:rPr lang="de-DE" sz="2800" b="1" dirty="0"/>
              <a:t> </a:t>
            </a:r>
            <a:r>
              <a:rPr lang="de-DE" sz="2800" b="1" dirty="0" err="1"/>
              <a:t>faziletlidir</a:t>
            </a:r>
            <a:r>
              <a:rPr lang="de-DE" sz="2800" b="1" dirty="0"/>
              <a:t>. Oruç </a:t>
            </a:r>
            <a:r>
              <a:rPr lang="de-DE" sz="2800" b="1" dirty="0" err="1"/>
              <a:t>ise</a:t>
            </a:r>
            <a:r>
              <a:rPr lang="de-DE" sz="2800" b="1" dirty="0"/>
              <a:t> </a:t>
            </a:r>
            <a:r>
              <a:rPr lang="de-DE" sz="2800" b="1" dirty="0" err="1"/>
              <a:t>bir</a:t>
            </a:r>
            <a:r>
              <a:rPr lang="de-DE" sz="2800" b="1" dirty="0"/>
              <a:t> </a:t>
            </a:r>
            <a:r>
              <a:rPr lang="de-DE" sz="2800" b="1" dirty="0" err="1"/>
              <a:t>kalkandır</a:t>
            </a:r>
            <a:r>
              <a:rPr lang="de-DE" sz="2800" b="1" dirty="0"/>
              <a:t>. </a:t>
            </a:r>
            <a:r>
              <a:rPr lang="de-DE" sz="2800" b="1" dirty="0" err="1"/>
              <a:t>İnsanı</a:t>
            </a:r>
            <a:r>
              <a:rPr lang="de-DE" sz="2800" b="1" dirty="0"/>
              <a:t> </a:t>
            </a:r>
            <a:r>
              <a:rPr lang="de-DE" sz="2800" b="1" dirty="0" err="1"/>
              <a:t>ateşten</a:t>
            </a:r>
            <a:r>
              <a:rPr lang="de-DE" sz="2800" b="1" dirty="0"/>
              <a:t> </a:t>
            </a:r>
            <a:r>
              <a:rPr lang="de-DE" sz="2800" b="1" dirty="0" err="1"/>
              <a:t>korur</a:t>
            </a:r>
            <a:r>
              <a:rPr lang="de-DE" sz="2800" b="1" dirty="0"/>
              <a:t>.” </a:t>
            </a:r>
            <a:endParaRPr lang="de-DE" sz="2800" dirty="0"/>
          </a:p>
          <a:p>
            <a:r>
              <a:rPr lang="de-DE" sz="2800" dirty="0"/>
              <a:t>Hz. </a:t>
            </a:r>
            <a:r>
              <a:rPr lang="de-DE" sz="2800" dirty="0" err="1"/>
              <a:t>Peygamber</a:t>
            </a:r>
            <a:r>
              <a:rPr lang="de-DE" sz="2800" dirty="0"/>
              <a:t> </a:t>
            </a:r>
            <a:r>
              <a:rPr lang="de-DE" sz="2800" dirty="0" err="1"/>
              <a:t>Kur’an</a:t>
            </a:r>
            <a:r>
              <a:rPr lang="de-DE" sz="2800" dirty="0"/>
              <a:t> </a:t>
            </a:r>
            <a:r>
              <a:rPr lang="de-DE" sz="2800" dirty="0" err="1"/>
              <a:t>üzerinde</a:t>
            </a:r>
            <a:r>
              <a:rPr lang="de-DE" sz="2800" dirty="0"/>
              <a:t> </a:t>
            </a:r>
            <a:r>
              <a:rPr lang="de-DE" sz="2800" dirty="0" err="1"/>
              <a:t>düşünmeyi</a:t>
            </a:r>
            <a:r>
              <a:rPr lang="de-DE" sz="2800" dirty="0"/>
              <a:t>, </a:t>
            </a:r>
            <a:r>
              <a:rPr lang="de-DE" sz="2800" dirty="0" err="1"/>
              <a:t>anlamaya</a:t>
            </a:r>
            <a:r>
              <a:rPr lang="de-DE" sz="2800" dirty="0"/>
              <a:t> </a:t>
            </a:r>
            <a:r>
              <a:rPr lang="de-DE" sz="2800" dirty="0" err="1"/>
              <a:t>çalışmayı</a:t>
            </a:r>
            <a:r>
              <a:rPr lang="de-DE" sz="2800" dirty="0"/>
              <a:t>, </a:t>
            </a:r>
            <a:r>
              <a:rPr lang="de-DE" sz="2800" dirty="0" err="1"/>
              <a:t>akıl</a:t>
            </a:r>
            <a:r>
              <a:rPr lang="de-DE" sz="2800" dirty="0"/>
              <a:t> </a:t>
            </a:r>
            <a:r>
              <a:rPr lang="de-DE" sz="2800" dirty="0" err="1"/>
              <a:t>ve</a:t>
            </a:r>
            <a:r>
              <a:rPr lang="de-DE" sz="2800" dirty="0"/>
              <a:t> </a:t>
            </a:r>
            <a:r>
              <a:rPr lang="de-DE" sz="2800" dirty="0" err="1"/>
              <a:t>tefekkürle</a:t>
            </a:r>
            <a:r>
              <a:rPr lang="de-DE" sz="2800" dirty="0"/>
              <a:t> </a:t>
            </a:r>
            <a:r>
              <a:rPr lang="de-DE" sz="2800" dirty="0" err="1"/>
              <a:t>hitabındaki</a:t>
            </a:r>
            <a:r>
              <a:rPr lang="de-DE" sz="2800" dirty="0"/>
              <a:t> </a:t>
            </a:r>
            <a:r>
              <a:rPr lang="de-DE" sz="2800" dirty="0" err="1"/>
              <a:t>manaları</a:t>
            </a:r>
            <a:r>
              <a:rPr lang="de-DE" sz="2800" dirty="0"/>
              <a:t> </a:t>
            </a:r>
            <a:r>
              <a:rPr lang="de-DE" sz="2800" dirty="0" err="1"/>
              <a:t>ortaya</a:t>
            </a:r>
            <a:r>
              <a:rPr lang="de-DE" sz="2800" dirty="0"/>
              <a:t> </a:t>
            </a:r>
            <a:r>
              <a:rPr lang="de-DE" sz="2800" dirty="0" err="1"/>
              <a:t>çıkarmayı</a:t>
            </a:r>
            <a:r>
              <a:rPr lang="de-DE" sz="2800" dirty="0"/>
              <a:t>, </a:t>
            </a:r>
            <a:r>
              <a:rPr lang="de-DE" sz="2800" dirty="0" err="1"/>
              <a:t>zikir</a:t>
            </a:r>
            <a:r>
              <a:rPr lang="de-DE" sz="2800" dirty="0"/>
              <a:t> </a:t>
            </a:r>
            <a:r>
              <a:rPr lang="de-DE" sz="2800" dirty="0" err="1"/>
              <a:t>meclislerine</a:t>
            </a:r>
            <a:r>
              <a:rPr lang="de-DE" sz="2800" dirty="0"/>
              <a:t> </a:t>
            </a:r>
            <a:r>
              <a:rPr lang="de-DE" sz="2800" dirty="0" err="1"/>
              <a:t>tercih</a:t>
            </a:r>
            <a:r>
              <a:rPr lang="de-DE" sz="2800" dirty="0"/>
              <a:t> </a:t>
            </a:r>
            <a:r>
              <a:rPr lang="de-DE" sz="2800" dirty="0" err="1"/>
              <a:t>etmiştir</a:t>
            </a:r>
            <a:r>
              <a:rPr lang="de-DE" sz="2800" dirty="0"/>
              <a:t>. Abdullah b. Amr b. </a:t>
            </a:r>
            <a:r>
              <a:rPr lang="de-DE" sz="2800" dirty="0" err="1"/>
              <a:t>As’tan</a:t>
            </a:r>
            <a:r>
              <a:rPr lang="de-DE" sz="2800" dirty="0"/>
              <a:t> </a:t>
            </a:r>
            <a:r>
              <a:rPr lang="de-DE" sz="2800" dirty="0" err="1"/>
              <a:t>rivayet</a:t>
            </a:r>
            <a:r>
              <a:rPr lang="de-DE" sz="2800" dirty="0"/>
              <a:t> </a:t>
            </a:r>
            <a:r>
              <a:rPr lang="de-DE" sz="2800" dirty="0" err="1"/>
              <a:t>edilmiştir</a:t>
            </a:r>
            <a:r>
              <a:rPr lang="de-DE" sz="2800" dirty="0"/>
              <a:t> </a:t>
            </a:r>
            <a:r>
              <a:rPr lang="de-DE" sz="2800" dirty="0" err="1"/>
              <a:t>ki</a:t>
            </a:r>
            <a:r>
              <a:rPr lang="de-DE" sz="2800" dirty="0"/>
              <a:t>: “</a:t>
            </a:r>
            <a:r>
              <a:rPr lang="de-DE" sz="2800" dirty="0">
                <a:highlight>
                  <a:srgbClr val="FFFF00"/>
                </a:highlight>
              </a:rPr>
              <a:t>Hz. </a:t>
            </a:r>
            <a:r>
              <a:rPr lang="de-DE" sz="2800" dirty="0" err="1">
                <a:highlight>
                  <a:srgbClr val="FFFF00"/>
                </a:highlight>
              </a:rPr>
              <a:t>Peygamber</a:t>
            </a:r>
            <a:r>
              <a:rPr lang="de-DE" sz="2800" dirty="0">
                <a:highlight>
                  <a:srgbClr val="FFFF00"/>
                </a:highlight>
              </a:rPr>
              <a:t> </a:t>
            </a:r>
            <a:r>
              <a:rPr lang="de-DE" sz="2800" dirty="0" err="1">
                <a:highlight>
                  <a:srgbClr val="FFFF00"/>
                </a:highlight>
              </a:rPr>
              <a:t>bir</a:t>
            </a:r>
            <a:r>
              <a:rPr lang="de-DE" sz="2800" dirty="0">
                <a:highlight>
                  <a:srgbClr val="FFFF00"/>
                </a:highlight>
              </a:rPr>
              <a:t> </a:t>
            </a:r>
            <a:r>
              <a:rPr lang="de-DE" sz="2800" dirty="0" err="1">
                <a:highlight>
                  <a:srgbClr val="FFFF00"/>
                </a:highlight>
              </a:rPr>
              <a:t>gün</a:t>
            </a:r>
            <a:r>
              <a:rPr lang="de-DE" sz="2800" dirty="0">
                <a:highlight>
                  <a:srgbClr val="FFFF00"/>
                </a:highlight>
              </a:rPr>
              <a:t> </a:t>
            </a:r>
            <a:r>
              <a:rPr lang="de-DE" sz="2800" dirty="0" err="1">
                <a:highlight>
                  <a:srgbClr val="FFFF00"/>
                </a:highlight>
              </a:rPr>
              <a:t>mescide</a:t>
            </a:r>
            <a:r>
              <a:rPr lang="de-DE" sz="2800" dirty="0">
                <a:highlight>
                  <a:srgbClr val="FFFF00"/>
                </a:highlight>
              </a:rPr>
              <a:t> </a:t>
            </a:r>
            <a:r>
              <a:rPr lang="de-DE" sz="2800" dirty="0" err="1">
                <a:highlight>
                  <a:srgbClr val="FFFF00"/>
                </a:highlight>
              </a:rPr>
              <a:t>girdi</a:t>
            </a:r>
            <a:r>
              <a:rPr lang="de-DE" sz="2800" dirty="0">
                <a:highlight>
                  <a:srgbClr val="FFFF00"/>
                </a:highlight>
              </a:rPr>
              <a:t> </a:t>
            </a:r>
            <a:r>
              <a:rPr lang="de-DE" sz="2800" dirty="0" err="1">
                <a:highlight>
                  <a:srgbClr val="FFFF00"/>
                </a:highlight>
              </a:rPr>
              <a:t>ve</a:t>
            </a:r>
            <a:r>
              <a:rPr lang="de-DE" sz="2800" dirty="0">
                <a:highlight>
                  <a:srgbClr val="FFFF00"/>
                </a:highlight>
              </a:rPr>
              <a:t> </a:t>
            </a:r>
            <a:r>
              <a:rPr lang="de-DE" sz="2800" dirty="0" err="1">
                <a:highlight>
                  <a:srgbClr val="FFFF00"/>
                </a:highlight>
              </a:rPr>
              <a:t>iki</a:t>
            </a:r>
            <a:r>
              <a:rPr lang="de-DE" sz="2800" dirty="0">
                <a:highlight>
                  <a:srgbClr val="FFFF00"/>
                </a:highlight>
              </a:rPr>
              <a:t> </a:t>
            </a:r>
            <a:r>
              <a:rPr lang="de-DE" sz="2800" dirty="0" err="1">
                <a:highlight>
                  <a:srgbClr val="FFFF00"/>
                </a:highlight>
              </a:rPr>
              <a:t>topluluk</a:t>
            </a:r>
            <a:r>
              <a:rPr lang="de-DE" sz="2800" dirty="0">
                <a:highlight>
                  <a:srgbClr val="FFFF00"/>
                </a:highlight>
              </a:rPr>
              <a:t> </a:t>
            </a:r>
            <a:r>
              <a:rPr lang="de-DE" sz="2800" dirty="0" err="1">
                <a:highlight>
                  <a:srgbClr val="FFFF00"/>
                </a:highlight>
              </a:rPr>
              <a:t>gördu</a:t>
            </a:r>
            <a:r>
              <a:rPr lang="de-DE" sz="2800" dirty="0">
                <a:highlight>
                  <a:srgbClr val="FFFF00"/>
                </a:highlight>
              </a:rPr>
              <a:t>̈. </a:t>
            </a:r>
            <a:r>
              <a:rPr lang="de-DE" sz="2800" dirty="0" err="1">
                <a:highlight>
                  <a:srgbClr val="FFFF00"/>
                </a:highlight>
              </a:rPr>
              <a:t>Bunlardan</a:t>
            </a:r>
            <a:r>
              <a:rPr lang="de-DE" sz="2800" dirty="0">
                <a:highlight>
                  <a:srgbClr val="FFFF00"/>
                </a:highlight>
              </a:rPr>
              <a:t> </a:t>
            </a:r>
            <a:r>
              <a:rPr lang="de-DE" sz="2800" dirty="0" err="1">
                <a:highlight>
                  <a:srgbClr val="FFFF00"/>
                </a:highlight>
              </a:rPr>
              <a:t>biri</a:t>
            </a:r>
            <a:r>
              <a:rPr lang="de-DE" sz="2800" dirty="0">
                <a:highlight>
                  <a:srgbClr val="FFFF00"/>
                </a:highlight>
              </a:rPr>
              <a:t> </a:t>
            </a:r>
            <a:r>
              <a:rPr lang="de-DE" sz="2800" dirty="0" err="1">
                <a:highlight>
                  <a:srgbClr val="FFFF00"/>
                </a:highlight>
              </a:rPr>
              <a:t>Allah’ı</a:t>
            </a:r>
            <a:r>
              <a:rPr lang="de-DE" sz="2800" dirty="0">
                <a:highlight>
                  <a:srgbClr val="FFFF00"/>
                </a:highlight>
              </a:rPr>
              <a:t> </a:t>
            </a:r>
            <a:r>
              <a:rPr lang="de-DE" sz="2800" dirty="0" err="1">
                <a:highlight>
                  <a:srgbClr val="FFFF00"/>
                </a:highlight>
              </a:rPr>
              <a:t>zikrediyor</a:t>
            </a:r>
            <a:r>
              <a:rPr lang="de-DE" sz="2800" dirty="0">
                <a:highlight>
                  <a:srgbClr val="FFFF00"/>
                </a:highlight>
              </a:rPr>
              <a:t> </a:t>
            </a:r>
            <a:r>
              <a:rPr lang="de-DE" sz="2800" dirty="0" err="1">
                <a:highlight>
                  <a:srgbClr val="FFFF00"/>
                </a:highlight>
              </a:rPr>
              <a:t>ve</a:t>
            </a:r>
            <a:r>
              <a:rPr lang="de-DE" sz="2800" dirty="0">
                <a:highlight>
                  <a:srgbClr val="FFFF00"/>
                </a:highlight>
              </a:rPr>
              <a:t> </a:t>
            </a:r>
            <a:r>
              <a:rPr lang="de-DE" sz="2800" dirty="0" err="1">
                <a:highlight>
                  <a:srgbClr val="FFFF00"/>
                </a:highlight>
              </a:rPr>
              <a:t>O’ndan</a:t>
            </a:r>
            <a:r>
              <a:rPr lang="de-DE" sz="2800" dirty="0">
                <a:highlight>
                  <a:srgbClr val="FFFF00"/>
                </a:highlight>
              </a:rPr>
              <a:t> </a:t>
            </a:r>
            <a:r>
              <a:rPr lang="de-DE" sz="2800" dirty="0" err="1">
                <a:highlight>
                  <a:srgbClr val="FFFF00"/>
                </a:highlight>
              </a:rPr>
              <a:t>istekte</a:t>
            </a:r>
            <a:r>
              <a:rPr lang="de-DE" sz="2800" dirty="0">
                <a:highlight>
                  <a:srgbClr val="FFFF00"/>
                </a:highlight>
              </a:rPr>
              <a:t> </a:t>
            </a:r>
            <a:r>
              <a:rPr lang="de-DE" sz="2800" dirty="0" err="1">
                <a:highlight>
                  <a:srgbClr val="FFFF00"/>
                </a:highlight>
              </a:rPr>
              <a:t>bulunuyordu</a:t>
            </a:r>
            <a:r>
              <a:rPr lang="de-DE" sz="2800" dirty="0">
                <a:highlight>
                  <a:srgbClr val="FFFF00"/>
                </a:highlight>
              </a:rPr>
              <a:t>. </a:t>
            </a:r>
            <a:r>
              <a:rPr lang="de-DE" sz="2800" dirty="0" err="1">
                <a:highlight>
                  <a:srgbClr val="FFFF00"/>
                </a:highlight>
              </a:rPr>
              <a:t>Diğeri</a:t>
            </a:r>
            <a:r>
              <a:rPr lang="de-DE" sz="2800" dirty="0">
                <a:highlight>
                  <a:srgbClr val="FFFF00"/>
                </a:highlight>
              </a:rPr>
              <a:t> </a:t>
            </a:r>
            <a:r>
              <a:rPr lang="de-DE" sz="2800" dirty="0" err="1">
                <a:highlight>
                  <a:srgbClr val="FFFF00"/>
                </a:highlight>
              </a:rPr>
              <a:t>ise</a:t>
            </a:r>
            <a:r>
              <a:rPr lang="de-DE" sz="2800" dirty="0">
                <a:highlight>
                  <a:srgbClr val="FFFF00"/>
                </a:highlight>
              </a:rPr>
              <a:t> </a:t>
            </a:r>
            <a:r>
              <a:rPr lang="de-DE" sz="2800" dirty="0" err="1">
                <a:highlight>
                  <a:srgbClr val="FFFF00"/>
                </a:highlight>
              </a:rPr>
              <a:t>Kur’an</a:t>
            </a:r>
            <a:r>
              <a:rPr lang="de-DE" sz="2800" dirty="0">
                <a:highlight>
                  <a:srgbClr val="FFFF00"/>
                </a:highlight>
              </a:rPr>
              <a:t> </a:t>
            </a:r>
            <a:r>
              <a:rPr lang="de-DE" sz="2800" dirty="0" err="1">
                <a:highlight>
                  <a:srgbClr val="FFFF00"/>
                </a:highlight>
              </a:rPr>
              <a:t>üzerinde</a:t>
            </a:r>
            <a:r>
              <a:rPr lang="de-DE" sz="2800" dirty="0">
                <a:highlight>
                  <a:srgbClr val="FFFF00"/>
                </a:highlight>
              </a:rPr>
              <a:t> </a:t>
            </a:r>
            <a:r>
              <a:rPr lang="de-DE" sz="2800" dirty="0" err="1">
                <a:highlight>
                  <a:srgbClr val="FFFF00"/>
                </a:highlight>
              </a:rPr>
              <a:t>tefekkür</a:t>
            </a:r>
            <a:r>
              <a:rPr lang="de-DE" sz="2800" dirty="0">
                <a:highlight>
                  <a:srgbClr val="FFFF00"/>
                </a:highlight>
              </a:rPr>
              <a:t> </a:t>
            </a:r>
            <a:r>
              <a:rPr lang="de-DE" sz="2800" dirty="0" err="1">
                <a:highlight>
                  <a:srgbClr val="FFFF00"/>
                </a:highlight>
              </a:rPr>
              <a:t>ve</a:t>
            </a:r>
            <a:r>
              <a:rPr lang="de-DE" sz="2800" dirty="0">
                <a:highlight>
                  <a:srgbClr val="FFFF00"/>
                </a:highlight>
              </a:rPr>
              <a:t> </a:t>
            </a:r>
            <a:r>
              <a:rPr lang="de-DE" sz="2800" dirty="0" err="1">
                <a:highlight>
                  <a:srgbClr val="FFFF00"/>
                </a:highlight>
              </a:rPr>
              <a:t>tederrüs</a:t>
            </a:r>
            <a:r>
              <a:rPr lang="de-DE" sz="2800" dirty="0">
                <a:highlight>
                  <a:srgbClr val="FFFF00"/>
                </a:highlight>
              </a:rPr>
              <a:t> </a:t>
            </a:r>
            <a:r>
              <a:rPr lang="de-DE" sz="2800" dirty="0" err="1">
                <a:highlight>
                  <a:srgbClr val="FFFF00"/>
                </a:highlight>
              </a:rPr>
              <a:t>ediyordu</a:t>
            </a:r>
            <a:r>
              <a:rPr lang="de-DE" sz="2800" dirty="0">
                <a:highlight>
                  <a:srgbClr val="FFFF00"/>
                </a:highlight>
              </a:rPr>
              <a:t>. </a:t>
            </a:r>
            <a:r>
              <a:rPr lang="de-DE" sz="2800" dirty="0"/>
              <a:t>Hz. </a:t>
            </a:r>
            <a:r>
              <a:rPr lang="de-DE" sz="2800" dirty="0" err="1"/>
              <a:t>Peygamber</a:t>
            </a:r>
            <a:r>
              <a:rPr lang="de-DE" sz="2800" dirty="0"/>
              <a:t>: “</a:t>
            </a:r>
            <a:r>
              <a:rPr lang="de-DE" sz="2800" b="1" dirty="0" err="1">
                <a:solidFill>
                  <a:srgbClr val="C00000"/>
                </a:solidFill>
              </a:rPr>
              <a:t>Bu</a:t>
            </a:r>
            <a:r>
              <a:rPr lang="de-DE" sz="2800" b="1" dirty="0">
                <a:solidFill>
                  <a:srgbClr val="C00000"/>
                </a:solidFill>
              </a:rPr>
              <a:t> </a:t>
            </a:r>
            <a:r>
              <a:rPr lang="de-DE" sz="2800" b="1" dirty="0" err="1">
                <a:solidFill>
                  <a:srgbClr val="C00000"/>
                </a:solidFill>
              </a:rPr>
              <a:t>iki</a:t>
            </a:r>
            <a:r>
              <a:rPr lang="de-DE" sz="2800" b="1" dirty="0">
                <a:solidFill>
                  <a:srgbClr val="C00000"/>
                </a:solidFill>
              </a:rPr>
              <a:t> </a:t>
            </a:r>
            <a:r>
              <a:rPr lang="de-DE" sz="2800" b="1" dirty="0" err="1">
                <a:solidFill>
                  <a:srgbClr val="C00000"/>
                </a:solidFill>
              </a:rPr>
              <a:t>meclis</a:t>
            </a:r>
            <a:r>
              <a:rPr lang="de-DE" sz="2800" b="1" dirty="0">
                <a:solidFill>
                  <a:srgbClr val="C00000"/>
                </a:solidFill>
              </a:rPr>
              <a:t> de </a:t>
            </a:r>
            <a:r>
              <a:rPr lang="de-DE" sz="2800" b="1" dirty="0" err="1">
                <a:solidFill>
                  <a:srgbClr val="C00000"/>
                </a:solidFill>
              </a:rPr>
              <a:t>hayır</a:t>
            </a:r>
            <a:r>
              <a:rPr lang="de-DE" sz="2800" b="1" dirty="0">
                <a:solidFill>
                  <a:srgbClr val="C00000"/>
                </a:solidFill>
              </a:rPr>
              <a:t> </a:t>
            </a:r>
            <a:r>
              <a:rPr lang="de-DE" sz="2800" b="1" dirty="0" err="1">
                <a:solidFill>
                  <a:srgbClr val="C00000"/>
                </a:solidFill>
              </a:rPr>
              <a:t>üzerindedirler</a:t>
            </a:r>
            <a:r>
              <a:rPr lang="de-DE" sz="2800" b="1" dirty="0">
                <a:solidFill>
                  <a:srgbClr val="C00000"/>
                </a:solidFill>
              </a:rPr>
              <a:t>. </a:t>
            </a:r>
            <a:r>
              <a:rPr lang="de-DE" sz="2800" b="1" dirty="0" err="1">
                <a:solidFill>
                  <a:srgbClr val="C00000"/>
                </a:solidFill>
              </a:rPr>
              <a:t>Birisi</a:t>
            </a:r>
            <a:r>
              <a:rPr lang="de-DE" sz="2800" b="1" dirty="0">
                <a:solidFill>
                  <a:srgbClr val="C00000"/>
                </a:solidFill>
              </a:rPr>
              <a:t> </a:t>
            </a:r>
            <a:r>
              <a:rPr lang="de-DE" sz="2800" b="1" dirty="0" err="1">
                <a:solidFill>
                  <a:srgbClr val="C00000"/>
                </a:solidFill>
              </a:rPr>
              <a:t>sadece</a:t>
            </a:r>
            <a:r>
              <a:rPr lang="de-DE" sz="2800" b="1" dirty="0">
                <a:solidFill>
                  <a:srgbClr val="C00000"/>
                </a:solidFill>
              </a:rPr>
              <a:t> </a:t>
            </a:r>
            <a:r>
              <a:rPr lang="de-DE" sz="2800" b="1" dirty="0" err="1">
                <a:solidFill>
                  <a:srgbClr val="C00000"/>
                </a:solidFill>
              </a:rPr>
              <a:t>sahibine</a:t>
            </a:r>
            <a:r>
              <a:rPr lang="de-DE" sz="2800" b="1" dirty="0">
                <a:solidFill>
                  <a:srgbClr val="C00000"/>
                </a:solidFill>
              </a:rPr>
              <a:t> </a:t>
            </a:r>
            <a:r>
              <a:rPr lang="de-DE" sz="2800" b="1" dirty="0" err="1">
                <a:solidFill>
                  <a:srgbClr val="C00000"/>
                </a:solidFill>
              </a:rPr>
              <a:t>fayda</a:t>
            </a:r>
            <a:r>
              <a:rPr lang="de-DE" sz="2800" b="1" dirty="0">
                <a:solidFill>
                  <a:srgbClr val="C00000"/>
                </a:solidFill>
              </a:rPr>
              <a:t> </a:t>
            </a:r>
            <a:r>
              <a:rPr lang="de-DE" sz="2800" b="1" dirty="0" err="1">
                <a:solidFill>
                  <a:srgbClr val="C00000"/>
                </a:solidFill>
              </a:rPr>
              <a:t>sağlar</a:t>
            </a:r>
            <a:r>
              <a:rPr lang="de-DE" sz="2800" b="1" dirty="0">
                <a:solidFill>
                  <a:srgbClr val="C00000"/>
                </a:solidFill>
              </a:rPr>
              <a:t>. </a:t>
            </a:r>
            <a:r>
              <a:rPr lang="de-DE" sz="2800" b="1" dirty="0" err="1">
                <a:solidFill>
                  <a:srgbClr val="C00000"/>
                </a:solidFill>
              </a:rPr>
              <a:t>Şunlar</a:t>
            </a:r>
            <a:r>
              <a:rPr lang="de-DE" sz="2800" b="1" dirty="0">
                <a:solidFill>
                  <a:srgbClr val="C00000"/>
                </a:solidFill>
              </a:rPr>
              <a:t> </a:t>
            </a:r>
            <a:r>
              <a:rPr lang="de-DE" sz="2800" b="1" dirty="0" err="1">
                <a:solidFill>
                  <a:srgbClr val="C00000"/>
                </a:solidFill>
              </a:rPr>
              <a:t>ise</a:t>
            </a:r>
            <a:r>
              <a:rPr lang="de-DE" sz="2800" b="1" dirty="0">
                <a:solidFill>
                  <a:srgbClr val="C00000"/>
                </a:solidFill>
              </a:rPr>
              <a:t> </a:t>
            </a:r>
            <a:r>
              <a:rPr lang="de-DE" sz="2800" b="1" dirty="0" err="1">
                <a:solidFill>
                  <a:srgbClr val="C00000"/>
                </a:solidFill>
              </a:rPr>
              <a:t>cahilliklerini</a:t>
            </a:r>
            <a:r>
              <a:rPr lang="de-DE" sz="2800" b="1" dirty="0">
                <a:solidFill>
                  <a:srgbClr val="C00000"/>
                </a:solidFill>
              </a:rPr>
              <a:t> </a:t>
            </a:r>
            <a:r>
              <a:rPr lang="de-DE" sz="2800" b="1" dirty="0" err="1">
                <a:solidFill>
                  <a:srgbClr val="C00000"/>
                </a:solidFill>
              </a:rPr>
              <a:t>giderip</a:t>
            </a:r>
            <a:r>
              <a:rPr lang="de-DE" sz="2800" b="1" dirty="0">
                <a:solidFill>
                  <a:srgbClr val="C00000"/>
                </a:solidFill>
              </a:rPr>
              <a:t> </a:t>
            </a:r>
            <a:r>
              <a:rPr lang="de-DE" sz="2800" b="1" dirty="0" err="1">
                <a:solidFill>
                  <a:srgbClr val="C00000"/>
                </a:solidFill>
              </a:rPr>
              <a:t>bilgiyi</a:t>
            </a:r>
            <a:r>
              <a:rPr lang="de-DE" sz="2800" b="1" dirty="0">
                <a:solidFill>
                  <a:srgbClr val="C00000"/>
                </a:solidFill>
              </a:rPr>
              <a:t> </a:t>
            </a:r>
            <a:r>
              <a:rPr lang="de-DE" sz="2800" b="1" dirty="0" err="1">
                <a:solidFill>
                  <a:srgbClr val="C00000"/>
                </a:solidFill>
              </a:rPr>
              <a:t>birbirlerine</a:t>
            </a:r>
            <a:r>
              <a:rPr lang="de-DE" sz="2800" b="1" dirty="0">
                <a:solidFill>
                  <a:srgbClr val="C00000"/>
                </a:solidFill>
              </a:rPr>
              <a:t> </a:t>
            </a:r>
            <a:r>
              <a:rPr lang="de-DE" sz="2800" b="1" dirty="0" err="1">
                <a:solidFill>
                  <a:srgbClr val="C00000"/>
                </a:solidFill>
              </a:rPr>
              <a:t>öğretiyorlar</a:t>
            </a:r>
            <a:r>
              <a:rPr lang="de-DE" sz="2800" b="1" dirty="0">
                <a:solidFill>
                  <a:srgbClr val="C00000"/>
                </a:solidFill>
              </a:rPr>
              <a:t>. Ben de </a:t>
            </a:r>
            <a:r>
              <a:rPr lang="de-DE" sz="2800" b="1" dirty="0" err="1">
                <a:solidFill>
                  <a:srgbClr val="C00000"/>
                </a:solidFill>
              </a:rPr>
              <a:t>öğretici</a:t>
            </a:r>
            <a:r>
              <a:rPr lang="de-DE" sz="2800" b="1" dirty="0">
                <a:solidFill>
                  <a:srgbClr val="C00000"/>
                </a:solidFill>
              </a:rPr>
              <a:t> </a:t>
            </a:r>
            <a:r>
              <a:rPr lang="de-DE" sz="2800" b="1" dirty="0" err="1">
                <a:solidFill>
                  <a:srgbClr val="C00000"/>
                </a:solidFill>
              </a:rPr>
              <a:t>olarak</a:t>
            </a:r>
            <a:r>
              <a:rPr lang="de-DE" sz="2800" b="1" dirty="0">
                <a:solidFill>
                  <a:srgbClr val="C00000"/>
                </a:solidFill>
              </a:rPr>
              <a:t> </a:t>
            </a:r>
            <a:r>
              <a:rPr lang="de-DE" sz="2800" b="1" dirty="0" err="1">
                <a:solidFill>
                  <a:srgbClr val="C00000"/>
                </a:solidFill>
              </a:rPr>
              <a:t>gönderildim</a:t>
            </a:r>
            <a:r>
              <a:rPr lang="de-DE" sz="2800" dirty="0"/>
              <a:t>.”</a:t>
            </a:r>
            <a:r>
              <a:rPr lang="de-DE" sz="2800" b="1" dirty="0"/>
              <a:t> </a:t>
            </a:r>
            <a:r>
              <a:rPr lang="de-DE" sz="2800" dirty="0" err="1"/>
              <a:t>diyerek</a:t>
            </a:r>
            <a:r>
              <a:rPr lang="de-DE" sz="2800" dirty="0"/>
              <a:t> </a:t>
            </a:r>
            <a:r>
              <a:rPr lang="de-DE" sz="2800" dirty="0" err="1"/>
              <a:t>Kur’an’ı</a:t>
            </a:r>
            <a:r>
              <a:rPr lang="de-DE" sz="2800" dirty="0"/>
              <a:t> </a:t>
            </a:r>
            <a:r>
              <a:rPr lang="de-DE" sz="2800" dirty="0" err="1"/>
              <a:t>etüt</a:t>
            </a:r>
            <a:r>
              <a:rPr lang="de-DE" sz="2800" dirty="0"/>
              <a:t> </a:t>
            </a:r>
            <a:r>
              <a:rPr lang="de-DE" sz="2800" dirty="0" err="1"/>
              <a:t>edenlerin</a:t>
            </a:r>
            <a:r>
              <a:rPr lang="de-DE" sz="2800" dirty="0"/>
              <a:t> </a:t>
            </a:r>
            <a:r>
              <a:rPr lang="de-DE" sz="2800" dirty="0" err="1"/>
              <a:t>yanına</a:t>
            </a:r>
            <a:r>
              <a:rPr lang="de-DE" sz="2800" dirty="0"/>
              <a:t> </a:t>
            </a:r>
            <a:r>
              <a:rPr lang="de-DE" sz="2800" dirty="0" err="1"/>
              <a:t>oturmuştur</a:t>
            </a:r>
            <a:r>
              <a:rPr lang="de-DE" sz="2800" dirty="0"/>
              <a:t>. </a:t>
            </a:r>
          </a:p>
          <a:p>
            <a:endParaRPr lang="de-DE" sz="2800" dirty="0"/>
          </a:p>
        </p:txBody>
      </p:sp>
    </p:spTree>
    <p:extLst>
      <p:ext uri="{BB962C8B-B14F-4D97-AF65-F5344CB8AC3E}">
        <p14:creationId xmlns:p14="http://schemas.microsoft.com/office/powerpoint/2010/main" val="28158976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9F4BB5B-31B1-AF4F-95AE-13F74643CD5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50090"/>
            <a:ext cx="9144000" cy="150852"/>
          </a:xfrm>
        </p:spPr>
        <p:txBody>
          <a:bodyPr>
            <a:normAutofit fontScale="90000"/>
          </a:bodyPr>
          <a:lstStyle/>
          <a:p>
            <a:endParaRPr lang="de-DE" dirty="0"/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6537AE67-7B3D-0143-B985-72A5A282503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04486" y="358818"/>
            <a:ext cx="11783028" cy="6291219"/>
          </a:xfrm>
          <a:solidFill>
            <a:srgbClr val="CCDF87"/>
          </a:solidFill>
          <a:ln>
            <a:solidFill>
              <a:srgbClr val="AFCF76"/>
            </a:solidFill>
          </a:ln>
        </p:spPr>
        <p:txBody>
          <a:bodyPr>
            <a:normAutofit/>
          </a:bodyPr>
          <a:lstStyle/>
          <a:p>
            <a:endParaRPr lang="de-DE" b="1" dirty="0"/>
          </a:p>
          <a:p>
            <a:r>
              <a:rPr lang="de-DE" sz="3200" b="1" dirty="0"/>
              <a:t> </a:t>
            </a:r>
            <a:endParaRPr lang="de-DE" sz="3200" dirty="0"/>
          </a:p>
          <a:p>
            <a:r>
              <a:rPr lang="de-DE" sz="4000" b="1" dirty="0" err="1">
                <a:solidFill>
                  <a:srgbClr val="C00000"/>
                </a:solidFill>
              </a:rPr>
              <a:t>Ya</a:t>
            </a:r>
            <a:r>
              <a:rPr lang="de-DE" sz="4000" b="1" dirty="0">
                <a:solidFill>
                  <a:srgbClr val="C00000"/>
                </a:solidFill>
              </a:rPr>
              <a:t> </a:t>
            </a:r>
            <a:r>
              <a:rPr lang="de-DE" sz="4000" b="1" dirty="0" err="1">
                <a:solidFill>
                  <a:srgbClr val="C00000"/>
                </a:solidFill>
              </a:rPr>
              <a:t>açar</a:t>
            </a:r>
            <a:r>
              <a:rPr lang="de-DE" sz="4000" b="1" dirty="0">
                <a:solidFill>
                  <a:srgbClr val="C00000"/>
                </a:solidFill>
              </a:rPr>
              <a:t> </a:t>
            </a:r>
            <a:r>
              <a:rPr lang="de-DE" sz="4000" b="1" dirty="0" err="1">
                <a:solidFill>
                  <a:srgbClr val="C00000"/>
                </a:solidFill>
              </a:rPr>
              <a:t>nazmı</a:t>
            </a:r>
            <a:r>
              <a:rPr lang="de-DE" sz="4000" b="1" dirty="0">
                <a:solidFill>
                  <a:srgbClr val="C00000"/>
                </a:solidFill>
              </a:rPr>
              <a:t> </a:t>
            </a:r>
            <a:r>
              <a:rPr lang="de-DE" sz="4000" b="1" dirty="0" err="1">
                <a:solidFill>
                  <a:srgbClr val="C00000"/>
                </a:solidFill>
              </a:rPr>
              <a:t>celilin</a:t>
            </a:r>
            <a:r>
              <a:rPr lang="de-DE" sz="4000" b="1" dirty="0">
                <a:solidFill>
                  <a:srgbClr val="C00000"/>
                </a:solidFill>
              </a:rPr>
              <a:t> </a:t>
            </a:r>
            <a:r>
              <a:rPr lang="de-DE" sz="4000" b="1" dirty="0" err="1">
                <a:solidFill>
                  <a:srgbClr val="C00000"/>
                </a:solidFill>
              </a:rPr>
              <a:t>bakarız</a:t>
            </a:r>
            <a:r>
              <a:rPr lang="de-DE" sz="4000" b="1" dirty="0">
                <a:solidFill>
                  <a:srgbClr val="C00000"/>
                </a:solidFill>
              </a:rPr>
              <a:t> </a:t>
            </a:r>
            <a:r>
              <a:rPr lang="de-DE" sz="4000" b="1" dirty="0" err="1">
                <a:solidFill>
                  <a:srgbClr val="C00000"/>
                </a:solidFill>
              </a:rPr>
              <a:t>yaprağına</a:t>
            </a:r>
            <a:r>
              <a:rPr lang="de-DE" sz="4000" b="1" dirty="0">
                <a:solidFill>
                  <a:srgbClr val="C00000"/>
                </a:solidFill>
              </a:rPr>
              <a:t> </a:t>
            </a:r>
            <a:endParaRPr lang="de-DE" sz="4000" dirty="0">
              <a:solidFill>
                <a:srgbClr val="C00000"/>
              </a:solidFill>
            </a:endParaRPr>
          </a:p>
          <a:p>
            <a:r>
              <a:rPr lang="de-DE" sz="4000" b="1" dirty="0" err="1">
                <a:solidFill>
                  <a:srgbClr val="C00000"/>
                </a:solidFill>
              </a:rPr>
              <a:t>Yahut</a:t>
            </a:r>
            <a:r>
              <a:rPr lang="de-DE" sz="4000" b="1" dirty="0">
                <a:solidFill>
                  <a:srgbClr val="C00000"/>
                </a:solidFill>
              </a:rPr>
              <a:t> </a:t>
            </a:r>
            <a:r>
              <a:rPr lang="de-DE" sz="4000" b="1" dirty="0" err="1">
                <a:solidFill>
                  <a:srgbClr val="C00000"/>
                </a:solidFill>
              </a:rPr>
              <a:t>üfler</a:t>
            </a:r>
            <a:r>
              <a:rPr lang="de-DE" sz="4000" b="1" dirty="0">
                <a:solidFill>
                  <a:srgbClr val="C00000"/>
                </a:solidFill>
              </a:rPr>
              <a:t> </a:t>
            </a:r>
            <a:r>
              <a:rPr lang="de-DE" sz="4000" b="1" dirty="0" err="1">
                <a:solidFill>
                  <a:srgbClr val="C00000"/>
                </a:solidFill>
              </a:rPr>
              <a:t>geçeriz</a:t>
            </a:r>
            <a:r>
              <a:rPr lang="de-DE" sz="4000" b="1" dirty="0">
                <a:solidFill>
                  <a:srgbClr val="C00000"/>
                </a:solidFill>
              </a:rPr>
              <a:t> </a:t>
            </a:r>
            <a:r>
              <a:rPr lang="de-DE" sz="4000" b="1" dirty="0" err="1">
                <a:solidFill>
                  <a:srgbClr val="C00000"/>
                </a:solidFill>
              </a:rPr>
              <a:t>bir</a:t>
            </a:r>
            <a:r>
              <a:rPr lang="de-DE" sz="4000" b="1" dirty="0">
                <a:solidFill>
                  <a:srgbClr val="C00000"/>
                </a:solidFill>
              </a:rPr>
              <a:t> </a:t>
            </a:r>
            <a:r>
              <a:rPr lang="de-DE" sz="4000" b="1" dirty="0" err="1">
                <a:solidFill>
                  <a:srgbClr val="C00000"/>
                </a:solidFill>
              </a:rPr>
              <a:t>ölünün</a:t>
            </a:r>
            <a:r>
              <a:rPr lang="de-DE" sz="4000" b="1" dirty="0">
                <a:solidFill>
                  <a:srgbClr val="C00000"/>
                </a:solidFill>
              </a:rPr>
              <a:t> </a:t>
            </a:r>
            <a:r>
              <a:rPr lang="de-DE" sz="4000" b="1" dirty="0" err="1">
                <a:solidFill>
                  <a:srgbClr val="C00000"/>
                </a:solidFill>
              </a:rPr>
              <a:t>toprağına</a:t>
            </a:r>
            <a:r>
              <a:rPr lang="de-DE" sz="4000" b="1" dirty="0"/>
              <a:t>  </a:t>
            </a:r>
            <a:endParaRPr lang="de-DE" sz="4000" dirty="0"/>
          </a:p>
          <a:p>
            <a:r>
              <a:rPr lang="de-DE" sz="4000" b="1" dirty="0"/>
              <a:t> </a:t>
            </a:r>
            <a:endParaRPr lang="de-DE" sz="4000" dirty="0"/>
          </a:p>
          <a:p>
            <a:r>
              <a:rPr lang="de-DE" sz="4000" b="1" dirty="0" err="1"/>
              <a:t>İnmemiştir</a:t>
            </a:r>
            <a:r>
              <a:rPr lang="de-DE" sz="4000" b="1" dirty="0"/>
              <a:t> </a:t>
            </a:r>
            <a:r>
              <a:rPr lang="de-DE" sz="4000" b="1" dirty="0" err="1"/>
              <a:t>hele</a:t>
            </a:r>
            <a:r>
              <a:rPr lang="de-DE" sz="4000" b="1" dirty="0"/>
              <a:t> </a:t>
            </a:r>
            <a:r>
              <a:rPr lang="de-DE" sz="4000" b="1" dirty="0" err="1"/>
              <a:t>Kuran</a:t>
            </a:r>
            <a:r>
              <a:rPr lang="de-DE" sz="4000" b="1" dirty="0"/>
              <a:t> </a:t>
            </a:r>
            <a:r>
              <a:rPr lang="de-DE" sz="4000" b="1" dirty="0" err="1"/>
              <a:t>şunu</a:t>
            </a:r>
            <a:r>
              <a:rPr lang="de-DE" sz="4000" b="1" dirty="0"/>
              <a:t> </a:t>
            </a:r>
            <a:r>
              <a:rPr lang="de-DE" sz="4000" b="1" dirty="0" err="1"/>
              <a:t>hakkıyla</a:t>
            </a:r>
            <a:r>
              <a:rPr lang="de-DE" sz="4000" b="1" dirty="0"/>
              <a:t> </a:t>
            </a:r>
            <a:r>
              <a:rPr lang="de-DE" sz="4000" b="1" dirty="0" err="1"/>
              <a:t>bilin</a:t>
            </a:r>
            <a:r>
              <a:rPr lang="de-DE" sz="4000" b="1" dirty="0"/>
              <a:t> </a:t>
            </a:r>
            <a:endParaRPr lang="de-DE" sz="4000" dirty="0"/>
          </a:p>
          <a:p>
            <a:r>
              <a:rPr lang="de-DE" sz="4000" b="1" dirty="0"/>
              <a:t>Ne </a:t>
            </a:r>
            <a:r>
              <a:rPr lang="de-DE" sz="4000" b="1" dirty="0" err="1"/>
              <a:t>mezarlıkta</a:t>
            </a:r>
            <a:r>
              <a:rPr lang="de-DE" sz="4000" b="1" dirty="0"/>
              <a:t> </a:t>
            </a:r>
            <a:r>
              <a:rPr lang="de-DE" sz="4000" b="1" dirty="0" err="1"/>
              <a:t>okunmak</a:t>
            </a:r>
            <a:r>
              <a:rPr lang="de-DE" sz="4000" b="1" dirty="0"/>
              <a:t> ne </a:t>
            </a:r>
            <a:r>
              <a:rPr lang="de-DE" sz="4000" b="1" dirty="0" err="1"/>
              <a:t>fal</a:t>
            </a:r>
            <a:r>
              <a:rPr lang="de-DE" sz="4000" b="1" dirty="0"/>
              <a:t> </a:t>
            </a:r>
            <a:r>
              <a:rPr lang="de-DE" sz="4000" b="1" dirty="0" err="1"/>
              <a:t>bakmak</a:t>
            </a:r>
            <a:r>
              <a:rPr lang="de-DE" sz="4000" b="1" dirty="0"/>
              <a:t> </a:t>
            </a:r>
            <a:r>
              <a:rPr lang="de-DE" sz="4000" b="1" dirty="0" err="1"/>
              <a:t>için</a:t>
            </a:r>
            <a:r>
              <a:rPr lang="de-DE" sz="4000" b="1" dirty="0"/>
              <a:t>. </a:t>
            </a:r>
          </a:p>
          <a:p>
            <a:endParaRPr lang="de-DE" sz="4000" dirty="0"/>
          </a:p>
          <a:p>
            <a:r>
              <a:rPr lang="de-DE" dirty="0"/>
              <a:t>                                                                       </a:t>
            </a:r>
            <a:r>
              <a:rPr lang="de-DE" dirty="0">
                <a:solidFill>
                  <a:srgbClr val="0070C0"/>
                </a:solidFill>
              </a:rPr>
              <a:t>MEHMET AKIF ERSOY</a:t>
            </a:r>
          </a:p>
        </p:txBody>
      </p:sp>
    </p:spTree>
    <p:extLst>
      <p:ext uri="{BB962C8B-B14F-4D97-AF65-F5344CB8AC3E}">
        <p14:creationId xmlns:p14="http://schemas.microsoft.com/office/powerpoint/2010/main" val="229482808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9F4BB5B-31B1-AF4F-95AE-13F74643CD5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50090"/>
            <a:ext cx="9144000" cy="150852"/>
          </a:xfrm>
        </p:spPr>
        <p:txBody>
          <a:bodyPr>
            <a:normAutofit fontScale="90000"/>
          </a:bodyPr>
          <a:lstStyle/>
          <a:p>
            <a:endParaRPr lang="de-DE" dirty="0"/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6537AE67-7B3D-0143-B985-72A5A282503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04486" y="358818"/>
            <a:ext cx="11783028" cy="6291219"/>
          </a:xfrm>
          <a:solidFill>
            <a:srgbClr val="EAE9DA"/>
          </a:solidFill>
          <a:ln>
            <a:solidFill>
              <a:srgbClr val="AFCF76"/>
            </a:solidFill>
          </a:ln>
        </p:spPr>
        <p:txBody>
          <a:bodyPr/>
          <a:lstStyle/>
          <a:p>
            <a:r>
              <a:rPr lang="de-DE" sz="3200" b="1" dirty="0" err="1">
                <a:solidFill>
                  <a:srgbClr val="C00000"/>
                </a:solidFill>
              </a:rPr>
              <a:t>Kur’an</a:t>
            </a:r>
            <a:r>
              <a:rPr lang="de-DE" sz="3200" b="1" dirty="0">
                <a:solidFill>
                  <a:srgbClr val="C00000"/>
                </a:solidFill>
              </a:rPr>
              <a:t> </a:t>
            </a:r>
            <a:r>
              <a:rPr lang="de-DE" sz="3200" b="1" dirty="0" err="1">
                <a:solidFill>
                  <a:srgbClr val="C00000"/>
                </a:solidFill>
              </a:rPr>
              <a:t>Okuyan</a:t>
            </a:r>
            <a:r>
              <a:rPr lang="de-DE" sz="3200" b="1" dirty="0">
                <a:solidFill>
                  <a:srgbClr val="C00000"/>
                </a:solidFill>
              </a:rPr>
              <a:t> </a:t>
            </a:r>
            <a:r>
              <a:rPr lang="de-DE" sz="3200" b="1" dirty="0" err="1">
                <a:solidFill>
                  <a:srgbClr val="C00000"/>
                </a:solidFill>
              </a:rPr>
              <a:t>Kişi</a:t>
            </a:r>
            <a:r>
              <a:rPr lang="de-DE" sz="3200" b="1" dirty="0">
                <a:solidFill>
                  <a:srgbClr val="C00000"/>
                </a:solidFill>
              </a:rPr>
              <a:t> </a:t>
            </a:r>
            <a:r>
              <a:rPr lang="de-DE" sz="3200" b="1" dirty="0" err="1">
                <a:solidFill>
                  <a:srgbClr val="C00000"/>
                </a:solidFill>
              </a:rPr>
              <a:t>Gıpta</a:t>
            </a:r>
            <a:r>
              <a:rPr lang="de-DE" sz="3200" b="1" dirty="0">
                <a:solidFill>
                  <a:srgbClr val="C00000"/>
                </a:solidFill>
              </a:rPr>
              <a:t> </a:t>
            </a:r>
            <a:r>
              <a:rPr lang="de-DE" sz="3200" b="1" dirty="0" err="1">
                <a:solidFill>
                  <a:srgbClr val="C00000"/>
                </a:solidFill>
              </a:rPr>
              <a:t>Edilmeye</a:t>
            </a:r>
            <a:r>
              <a:rPr lang="de-DE" sz="3200" b="1" dirty="0">
                <a:solidFill>
                  <a:srgbClr val="C00000"/>
                </a:solidFill>
              </a:rPr>
              <a:t> </a:t>
            </a:r>
            <a:r>
              <a:rPr lang="de-DE" sz="3200" b="1" dirty="0" err="1">
                <a:solidFill>
                  <a:srgbClr val="C00000"/>
                </a:solidFill>
              </a:rPr>
              <a:t>Layıktır</a:t>
            </a:r>
            <a:r>
              <a:rPr lang="de-DE" sz="3200" b="1" dirty="0">
                <a:solidFill>
                  <a:srgbClr val="C00000"/>
                </a:solidFill>
              </a:rPr>
              <a:t> </a:t>
            </a:r>
          </a:p>
          <a:p>
            <a:endParaRPr lang="de-DE" sz="3200" dirty="0">
              <a:solidFill>
                <a:srgbClr val="C00000"/>
              </a:solidFill>
            </a:endParaRPr>
          </a:p>
          <a:p>
            <a:r>
              <a:rPr lang="de-DE" sz="2800" dirty="0">
                <a:solidFill>
                  <a:srgbClr val="7030A0"/>
                </a:solidFill>
              </a:rPr>
              <a:t>"</a:t>
            </a:r>
            <a:r>
              <a:rPr lang="de-DE" sz="2800" dirty="0" err="1">
                <a:solidFill>
                  <a:srgbClr val="7030A0"/>
                </a:solidFill>
                <a:highlight>
                  <a:srgbClr val="98EEC4"/>
                </a:highlight>
              </a:rPr>
              <a:t>Ancak</a:t>
            </a:r>
            <a:r>
              <a:rPr lang="de-DE" sz="2800" dirty="0">
                <a:solidFill>
                  <a:srgbClr val="7030A0"/>
                </a:solidFill>
                <a:highlight>
                  <a:srgbClr val="98EEC4"/>
                </a:highlight>
              </a:rPr>
              <a:t> </a:t>
            </a:r>
            <a:r>
              <a:rPr lang="de-DE" sz="2800" dirty="0" err="1">
                <a:solidFill>
                  <a:srgbClr val="7030A0"/>
                </a:solidFill>
                <a:highlight>
                  <a:srgbClr val="98EEC4"/>
                </a:highlight>
              </a:rPr>
              <a:t>iki</a:t>
            </a:r>
            <a:r>
              <a:rPr lang="de-DE" sz="2800" dirty="0">
                <a:solidFill>
                  <a:srgbClr val="7030A0"/>
                </a:solidFill>
                <a:highlight>
                  <a:srgbClr val="98EEC4"/>
                </a:highlight>
              </a:rPr>
              <a:t> </a:t>
            </a:r>
            <a:r>
              <a:rPr lang="de-DE" sz="2800" dirty="0" err="1">
                <a:solidFill>
                  <a:srgbClr val="7030A0"/>
                </a:solidFill>
                <a:highlight>
                  <a:srgbClr val="98EEC4"/>
                </a:highlight>
              </a:rPr>
              <a:t>kişi</a:t>
            </a:r>
            <a:r>
              <a:rPr lang="de-DE" sz="2800" dirty="0">
                <a:solidFill>
                  <a:srgbClr val="7030A0"/>
                </a:solidFill>
                <a:highlight>
                  <a:srgbClr val="98EEC4"/>
                </a:highlight>
              </a:rPr>
              <a:t> </a:t>
            </a:r>
            <a:r>
              <a:rPr lang="de-DE" sz="2800" dirty="0" err="1">
                <a:solidFill>
                  <a:srgbClr val="7030A0"/>
                </a:solidFill>
                <a:highlight>
                  <a:srgbClr val="98EEC4"/>
                </a:highlight>
              </a:rPr>
              <a:t>gıpta</a:t>
            </a:r>
            <a:r>
              <a:rPr lang="de-DE" sz="2800" dirty="0">
                <a:solidFill>
                  <a:srgbClr val="7030A0"/>
                </a:solidFill>
                <a:highlight>
                  <a:srgbClr val="98EEC4"/>
                </a:highlight>
              </a:rPr>
              <a:t> </a:t>
            </a:r>
            <a:r>
              <a:rPr lang="de-DE" sz="2800" dirty="0" err="1">
                <a:solidFill>
                  <a:srgbClr val="7030A0"/>
                </a:solidFill>
                <a:highlight>
                  <a:srgbClr val="98EEC4"/>
                </a:highlight>
              </a:rPr>
              <a:t>edilmeye</a:t>
            </a:r>
            <a:r>
              <a:rPr lang="de-DE" sz="2800" dirty="0">
                <a:solidFill>
                  <a:srgbClr val="7030A0"/>
                </a:solidFill>
                <a:highlight>
                  <a:srgbClr val="98EEC4"/>
                </a:highlight>
              </a:rPr>
              <a:t> </a:t>
            </a:r>
            <a:r>
              <a:rPr lang="de-DE" sz="2800" dirty="0" err="1">
                <a:solidFill>
                  <a:srgbClr val="7030A0"/>
                </a:solidFill>
                <a:highlight>
                  <a:srgbClr val="98EEC4"/>
                </a:highlight>
              </a:rPr>
              <a:t>değerdir</a:t>
            </a:r>
            <a:r>
              <a:rPr lang="de-DE" sz="2800" dirty="0">
                <a:solidFill>
                  <a:srgbClr val="7030A0"/>
                </a:solidFill>
              </a:rPr>
              <a:t>: </a:t>
            </a:r>
            <a:r>
              <a:rPr lang="de-DE" sz="2800" dirty="0" err="1">
                <a:solidFill>
                  <a:srgbClr val="7030A0"/>
                </a:solidFill>
              </a:rPr>
              <a:t>Birisi</a:t>
            </a:r>
            <a:r>
              <a:rPr lang="de-DE" sz="2800" dirty="0">
                <a:solidFill>
                  <a:srgbClr val="7030A0"/>
                </a:solidFill>
              </a:rPr>
              <a:t>, </a:t>
            </a:r>
            <a:r>
              <a:rPr lang="de-DE" sz="2800" dirty="0" err="1">
                <a:solidFill>
                  <a:srgbClr val="7030A0"/>
                </a:solidFill>
              </a:rPr>
              <a:t>Allah'ın</a:t>
            </a:r>
            <a:r>
              <a:rPr lang="de-DE" sz="2800" dirty="0">
                <a:solidFill>
                  <a:srgbClr val="7030A0"/>
                </a:solidFill>
              </a:rPr>
              <a:t> </a:t>
            </a:r>
            <a:r>
              <a:rPr lang="de-DE" sz="2800" dirty="0" err="1">
                <a:solidFill>
                  <a:srgbClr val="7030A0"/>
                </a:solidFill>
              </a:rPr>
              <a:t>kendisine</a:t>
            </a:r>
            <a:r>
              <a:rPr lang="de-DE" sz="2800" dirty="0">
                <a:solidFill>
                  <a:srgbClr val="7030A0"/>
                </a:solidFill>
              </a:rPr>
              <a:t> </a:t>
            </a:r>
            <a:r>
              <a:rPr lang="de-DE" sz="2800" dirty="0" err="1">
                <a:solidFill>
                  <a:srgbClr val="7030A0"/>
                </a:solidFill>
              </a:rPr>
              <a:t>Kur’an</a:t>
            </a:r>
            <a:r>
              <a:rPr lang="de-DE" sz="2800" dirty="0">
                <a:solidFill>
                  <a:srgbClr val="7030A0"/>
                </a:solidFill>
              </a:rPr>
              <a:t> </a:t>
            </a:r>
            <a:r>
              <a:rPr lang="de-DE" sz="2800" dirty="0" err="1">
                <a:solidFill>
                  <a:srgbClr val="7030A0"/>
                </a:solidFill>
              </a:rPr>
              <a:t>ihsan</a:t>
            </a:r>
            <a:r>
              <a:rPr lang="de-DE" sz="2800" dirty="0">
                <a:solidFill>
                  <a:srgbClr val="7030A0"/>
                </a:solidFill>
              </a:rPr>
              <a:t> </a:t>
            </a:r>
            <a:r>
              <a:rPr lang="de-DE" sz="2800" dirty="0" err="1">
                <a:solidFill>
                  <a:srgbClr val="7030A0"/>
                </a:solidFill>
              </a:rPr>
              <a:t>edip</a:t>
            </a:r>
            <a:r>
              <a:rPr lang="de-DE" sz="2800" dirty="0">
                <a:solidFill>
                  <a:srgbClr val="7030A0"/>
                </a:solidFill>
              </a:rPr>
              <a:t> de </a:t>
            </a:r>
            <a:r>
              <a:rPr lang="de-DE" sz="2800" dirty="0" err="1">
                <a:solidFill>
                  <a:srgbClr val="7030A0"/>
                </a:solidFill>
              </a:rPr>
              <a:t>gece-gündüz</a:t>
            </a:r>
            <a:r>
              <a:rPr lang="de-DE" sz="2800" dirty="0">
                <a:solidFill>
                  <a:srgbClr val="7030A0"/>
                </a:solidFill>
              </a:rPr>
              <a:t> </a:t>
            </a:r>
            <a:r>
              <a:rPr lang="de-DE" sz="2800" dirty="0" err="1">
                <a:solidFill>
                  <a:srgbClr val="7030A0"/>
                </a:solidFill>
              </a:rPr>
              <a:t>onu</a:t>
            </a:r>
            <a:r>
              <a:rPr lang="de-DE" sz="2800" dirty="0">
                <a:solidFill>
                  <a:srgbClr val="7030A0"/>
                </a:solidFill>
              </a:rPr>
              <a:t> </a:t>
            </a:r>
            <a:r>
              <a:rPr lang="de-DE" sz="2800" dirty="0" err="1">
                <a:solidFill>
                  <a:srgbClr val="7030A0"/>
                </a:solidFill>
              </a:rPr>
              <a:t>okuyarak</a:t>
            </a:r>
            <a:r>
              <a:rPr lang="de-DE" sz="2800" dirty="0">
                <a:solidFill>
                  <a:srgbClr val="7030A0"/>
                </a:solidFill>
              </a:rPr>
              <a:t> </a:t>
            </a:r>
            <a:r>
              <a:rPr lang="de-DE" sz="2800" dirty="0" err="1">
                <a:solidFill>
                  <a:srgbClr val="7030A0"/>
                </a:solidFill>
              </a:rPr>
              <a:t>uygulamaya</a:t>
            </a:r>
            <a:r>
              <a:rPr lang="de-DE" sz="2800" dirty="0">
                <a:solidFill>
                  <a:srgbClr val="7030A0"/>
                </a:solidFill>
              </a:rPr>
              <a:t> </a:t>
            </a:r>
            <a:r>
              <a:rPr lang="de-DE" sz="2800" dirty="0" err="1">
                <a:solidFill>
                  <a:srgbClr val="7030A0"/>
                </a:solidFill>
              </a:rPr>
              <a:t>çalışan</a:t>
            </a:r>
            <a:r>
              <a:rPr lang="de-DE" sz="2800" dirty="0">
                <a:solidFill>
                  <a:srgbClr val="7030A0"/>
                </a:solidFill>
              </a:rPr>
              <a:t>; </a:t>
            </a:r>
            <a:r>
              <a:rPr lang="de-DE" sz="2800" dirty="0" err="1">
                <a:solidFill>
                  <a:srgbClr val="7030A0"/>
                </a:solidFill>
              </a:rPr>
              <a:t>diğeri</a:t>
            </a:r>
            <a:r>
              <a:rPr lang="de-DE" sz="2800" dirty="0">
                <a:solidFill>
                  <a:srgbClr val="7030A0"/>
                </a:solidFill>
              </a:rPr>
              <a:t> de, </a:t>
            </a:r>
            <a:r>
              <a:rPr lang="de-DE" sz="2800" dirty="0" err="1">
                <a:solidFill>
                  <a:srgbClr val="7030A0"/>
                </a:solidFill>
              </a:rPr>
              <a:t>Allah'ın</a:t>
            </a:r>
            <a:r>
              <a:rPr lang="de-DE" sz="2800" dirty="0">
                <a:solidFill>
                  <a:srgbClr val="7030A0"/>
                </a:solidFill>
              </a:rPr>
              <a:t> </a:t>
            </a:r>
            <a:r>
              <a:rPr lang="de-DE" sz="2800" dirty="0" err="1">
                <a:solidFill>
                  <a:srgbClr val="7030A0"/>
                </a:solidFill>
              </a:rPr>
              <a:t>verdiği</a:t>
            </a:r>
            <a:r>
              <a:rPr lang="de-DE" sz="2800" dirty="0">
                <a:solidFill>
                  <a:srgbClr val="7030A0"/>
                </a:solidFill>
              </a:rPr>
              <a:t> </a:t>
            </a:r>
            <a:r>
              <a:rPr lang="de-DE" sz="2800" dirty="0" err="1">
                <a:solidFill>
                  <a:srgbClr val="7030A0"/>
                </a:solidFill>
              </a:rPr>
              <a:t>malı</a:t>
            </a:r>
            <a:r>
              <a:rPr lang="de-DE" sz="2800" dirty="0">
                <a:solidFill>
                  <a:srgbClr val="7030A0"/>
                </a:solidFill>
              </a:rPr>
              <a:t> </a:t>
            </a:r>
            <a:r>
              <a:rPr lang="de-DE" sz="2800" dirty="0" err="1">
                <a:solidFill>
                  <a:srgbClr val="7030A0"/>
                </a:solidFill>
              </a:rPr>
              <a:t>gece-gündüz</a:t>
            </a:r>
            <a:r>
              <a:rPr lang="de-DE" sz="2800" dirty="0">
                <a:solidFill>
                  <a:srgbClr val="7030A0"/>
                </a:solidFill>
              </a:rPr>
              <a:t> </a:t>
            </a:r>
            <a:r>
              <a:rPr lang="de-DE" sz="2800" dirty="0" err="1">
                <a:solidFill>
                  <a:srgbClr val="7030A0"/>
                </a:solidFill>
              </a:rPr>
              <a:t>infak</a:t>
            </a:r>
            <a:r>
              <a:rPr lang="de-DE" sz="2800" dirty="0">
                <a:solidFill>
                  <a:srgbClr val="7030A0"/>
                </a:solidFill>
              </a:rPr>
              <a:t> </a:t>
            </a:r>
            <a:r>
              <a:rPr lang="de-DE" sz="2800" dirty="0" err="1">
                <a:solidFill>
                  <a:srgbClr val="7030A0"/>
                </a:solidFill>
              </a:rPr>
              <a:t>eden</a:t>
            </a:r>
            <a:r>
              <a:rPr lang="de-DE" sz="2800" dirty="0">
                <a:solidFill>
                  <a:srgbClr val="7030A0"/>
                </a:solidFill>
              </a:rPr>
              <a:t> kimsedir."29 </a:t>
            </a:r>
          </a:p>
          <a:p>
            <a:r>
              <a:rPr lang="de-DE" sz="2800" dirty="0">
                <a:solidFill>
                  <a:srgbClr val="7030A0"/>
                </a:solidFill>
              </a:rPr>
              <a:t>"</a:t>
            </a:r>
            <a:r>
              <a:rPr lang="de-DE" sz="2800" dirty="0" err="1">
                <a:solidFill>
                  <a:srgbClr val="7030A0"/>
                </a:solidFill>
              </a:rPr>
              <a:t>Kur’an</a:t>
            </a:r>
            <a:r>
              <a:rPr lang="de-DE" sz="2800" dirty="0">
                <a:solidFill>
                  <a:srgbClr val="7030A0"/>
                </a:solidFill>
              </a:rPr>
              <a:t> </a:t>
            </a:r>
            <a:r>
              <a:rPr lang="de-DE" sz="2800" dirty="0" err="1">
                <a:solidFill>
                  <a:srgbClr val="7030A0"/>
                </a:solidFill>
              </a:rPr>
              <a:t>okuyan</a:t>
            </a:r>
            <a:r>
              <a:rPr lang="de-DE" sz="2800" dirty="0">
                <a:solidFill>
                  <a:srgbClr val="7030A0"/>
                </a:solidFill>
              </a:rPr>
              <a:t> </a:t>
            </a:r>
            <a:r>
              <a:rPr lang="de-DE" sz="2800" dirty="0" err="1">
                <a:solidFill>
                  <a:srgbClr val="7030A0"/>
                </a:solidFill>
              </a:rPr>
              <a:t>mu</a:t>
            </a:r>
            <a:r>
              <a:rPr lang="de-DE" sz="2800" dirty="0">
                <a:solidFill>
                  <a:srgbClr val="7030A0"/>
                </a:solidFill>
              </a:rPr>
              <a:t>̈'</a:t>
            </a:r>
            <a:r>
              <a:rPr lang="de-DE" sz="2800" dirty="0" err="1">
                <a:solidFill>
                  <a:srgbClr val="7030A0"/>
                </a:solidFill>
              </a:rPr>
              <a:t>minin</a:t>
            </a:r>
            <a:r>
              <a:rPr lang="de-DE" sz="2800" dirty="0">
                <a:solidFill>
                  <a:srgbClr val="7030A0"/>
                </a:solidFill>
              </a:rPr>
              <a:t> </a:t>
            </a:r>
            <a:r>
              <a:rPr lang="de-DE" sz="2800" dirty="0" err="1">
                <a:solidFill>
                  <a:srgbClr val="7030A0"/>
                </a:solidFill>
              </a:rPr>
              <a:t>misâli</a:t>
            </a:r>
            <a:r>
              <a:rPr lang="de-DE" sz="2800" dirty="0">
                <a:solidFill>
                  <a:srgbClr val="7030A0"/>
                </a:solidFill>
              </a:rPr>
              <a:t> </a:t>
            </a:r>
            <a:r>
              <a:rPr lang="de-DE" sz="2800" dirty="0" err="1">
                <a:solidFill>
                  <a:srgbClr val="7030A0"/>
                </a:solidFill>
              </a:rPr>
              <a:t>portakal</a:t>
            </a:r>
            <a:r>
              <a:rPr lang="de-DE" sz="2800" dirty="0">
                <a:solidFill>
                  <a:srgbClr val="7030A0"/>
                </a:solidFill>
              </a:rPr>
              <a:t> </a:t>
            </a:r>
            <a:r>
              <a:rPr lang="de-DE" sz="2800" dirty="0" err="1">
                <a:solidFill>
                  <a:srgbClr val="7030A0"/>
                </a:solidFill>
              </a:rPr>
              <a:t>gibidir</a:t>
            </a:r>
            <a:r>
              <a:rPr lang="de-DE" sz="2800" dirty="0">
                <a:solidFill>
                  <a:srgbClr val="7030A0"/>
                </a:solidFill>
              </a:rPr>
              <a:t>. </a:t>
            </a:r>
            <a:r>
              <a:rPr lang="de-DE" sz="2800" dirty="0" err="1">
                <a:solidFill>
                  <a:srgbClr val="7030A0"/>
                </a:solidFill>
              </a:rPr>
              <a:t>Kokusu</a:t>
            </a:r>
            <a:r>
              <a:rPr lang="de-DE" sz="2800" dirty="0">
                <a:solidFill>
                  <a:srgbClr val="7030A0"/>
                </a:solidFill>
              </a:rPr>
              <a:t> </a:t>
            </a:r>
            <a:r>
              <a:rPr lang="de-DE" sz="2800" dirty="0" err="1">
                <a:solidFill>
                  <a:srgbClr val="7030A0"/>
                </a:solidFill>
              </a:rPr>
              <a:t>güzel</a:t>
            </a:r>
            <a:r>
              <a:rPr lang="de-DE" sz="2800" dirty="0">
                <a:solidFill>
                  <a:srgbClr val="7030A0"/>
                </a:solidFill>
              </a:rPr>
              <a:t> </a:t>
            </a:r>
            <a:r>
              <a:rPr lang="de-DE" sz="2800" dirty="0" err="1">
                <a:solidFill>
                  <a:srgbClr val="7030A0"/>
                </a:solidFill>
              </a:rPr>
              <a:t>tadı</a:t>
            </a:r>
            <a:r>
              <a:rPr lang="de-DE" sz="2800" dirty="0">
                <a:solidFill>
                  <a:srgbClr val="7030A0"/>
                </a:solidFill>
              </a:rPr>
              <a:t> </a:t>
            </a:r>
            <a:r>
              <a:rPr lang="de-DE" sz="2800" dirty="0" err="1">
                <a:solidFill>
                  <a:srgbClr val="7030A0"/>
                </a:solidFill>
              </a:rPr>
              <a:t>hoştur</a:t>
            </a:r>
            <a:r>
              <a:rPr lang="de-DE" sz="2800" dirty="0">
                <a:solidFill>
                  <a:srgbClr val="7030A0"/>
                </a:solidFill>
              </a:rPr>
              <a:t>. </a:t>
            </a:r>
            <a:r>
              <a:rPr lang="de-DE" sz="2800" dirty="0" err="1">
                <a:solidFill>
                  <a:srgbClr val="7030A0"/>
                </a:solidFill>
              </a:rPr>
              <a:t>Kur’an</a:t>
            </a:r>
            <a:r>
              <a:rPr lang="de-DE" sz="2800" dirty="0">
                <a:solidFill>
                  <a:srgbClr val="7030A0"/>
                </a:solidFill>
              </a:rPr>
              <a:t> </a:t>
            </a:r>
            <a:r>
              <a:rPr lang="de-DE" sz="2800" dirty="0" err="1">
                <a:solidFill>
                  <a:srgbClr val="7030A0"/>
                </a:solidFill>
              </a:rPr>
              <a:t>okumayan</a:t>
            </a:r>
            <a:r>
              <a:rPr lang="de-DE" sz="2800" dirty="0">
                <a:solidFill>
                  <a:srgbClr val="7030A0"/>
                </a:solidFill>
              </a:rPr>
              <a:t> </a:t>
            </a:r>
            <a:r>
              <a:rPr lang="de-DE" sz="2800" dirty="0" err="1">
                <a:solidFill>
                  <a:srgbClr val="7030A0"/>
                </a:solidFill>
              </a:rPr>
              <a:t>mu</a:t>
            </a:r>
            <a:r>
              <a:rPr lang="de-DE" sz="2800" dirty="0">
                <a:solidFill>
                  <a:srgbClr val="7030A0"/>
                </a:solidFill>
              </a:rPr>
              <a:t>̈'</a:t>
            </a:r>
            <a:r>
              <a:rPr lang="de-DE" sz="2800" dirty="0" err="1">
                <a:solidFill>
                  <a:srgbClr val="7030A0"/>
                </a:solidFill>
              </a:rPr>
              <a:t>minin</a:t>
            </a:r>
            <a:r>
              <a:rPr lang="de-DE" sz="2800" dirty="0">
                <a:solidFill>
                  <a:srgbClr val="7030A0"/>
                </a:solidFill>
              </a:rPr>
              <a:t> </a:t>
            </a:r>
            <a:r>
              <a:rPr lang="de-DE" sz="2800" dirty="0" err="1">
                <a:solidFill>
                  <a:srgbClr val="7030A0"/>
                </a:solidFill>
              </a:rPr>
              <a:t>misâli</a:t>
            </a:r>
            <a:r>
              <a:rPr lang="de-DE" sz="2800" dirty="0">
                <a:solidFill>
                  <a:srgbClr val="7030A0"/>
                </a:solidFill>
              </a:rPr>
              <a:t> </a:t>
            </a:r>
            <a:r>
              <a:rPr lang="de-DE" sz="2800" dirty="0" err="1">
                <a:solidFill>
                  <a:srgbClr val="7030A0"/>
                </a:solidFill>
              </a:rPr>
              <a:t>hurma</a:t>
            </a:r>
            <a:r>
              <a:rPr lang="de-DE" sz="2800" dirty="0">
                <a:solidFill>
                  <a:srgbClr val="7030A0"/>
                </a:solidFill>
              </a:rPr>
              <a:t> </a:t>
            </a:r>
            <a:r>
              <a:rPr lang="de-DE" sz="2800" dirty="0" err="1">
                <a:solidFill>
                  <a:srgbClr val="7030A0"/>
                </a:solidFill>
              </a:rPr>
              <a:t>gibidir</a:t>
            </a:r>
            <a:r>
              <a:rPr lang="de-DE" sz="2800" dirty="0">
                <a:solidFill>
                  <a:srgbClr val="7030A0"/>
                </a:solidFill>
              </a:rPr>
              <a:t>. </a:t>
            </a:r>
            <a:r>
              <a:rPr lang="de-DE" sz="2800" dirty="0" err="1">
                <a:solidFill>
                  <a:srgbClr val="7030A0"/>
                </a:solidFill>
              </a:rPr>
              <a:t>Tadı</a:t>
            </a:r>
            <a:r>
              <a:rPr lang="de-DE" sz="2800" dirty="0">
                <a:solidFill>
                  <a:srgbClr val="7030A0"/>
                </a:solidFill>
              </a:rPr>
              <a:t> </a:t>
            </a:r>
            <a:r>
              <a:rPr lang="de-DE" sz="2800" dirty="0" err="1">
                <a:solidFill>
                  <a:srgbClr val="7030A0"/>
                </a:solidFill>
              </a:rPr>
              <a:t>hoştur</a:t>
            </a:r>
            <a:r>
              <a:rPr lang="de-DE" sz="2800" dirty="0">
                <a:solidFill>
                  <a:srgbClr val="7030A0"/>
                </a:solidFill>
              </a:rPr>
              <a:t> </a:t>
            </a:r>
            <a:r>
              <a:rPr lang="de-DE" sz="2800" dirty="0" err="1">
                <a:solidFill>
                  <a:srgbClr val="7030A0"/>
                </a:solidFill>
              </a:rPr>
              <a:t>fakat</a:t>
            </a:r>
            <a:r>
              <a:rPr lang="de-DE" sz="2800" dirty="0">
                <a:solidFill>
                  <a:srgbClr val="7030A0"/>
                </a:solidFill>
              </a:rPr>
              <a:t> </a:t>
            </a:r>
            <a:r>
              <a:rPr lang="de-DE" sz="2800" dirty="0" err="1">
                <a:solidFill>
                  <a:srgbClr val="7030A0"/>
                </a:solidFill>
              </a:rPr>
              <a:t>kokusu</a:t>
            </a:r>
            <a:r>
              <a:rPr lang="de-DE" sz="2800" dirty="0">
                <a:solidFill>
                  <a:srgbClr val="7030A0"/>
                </a:solidFill>
              </a:rPr>
              <a:t> </a:t>
            </a:r>
            <a:r>
              <a:rPr lang="de-DE" sz="2800" dirty="0" err="1">
                <a:solidFill>
                  <a:srgbClr val="7030A0"/>
                </a:solidFill>
              </a:rPr>
              <a:t>yoktur</a:t>
            </a:r>
            <a:r>
              <a:rPr lang="de-DE" sz="2800" dirty="0">
                <a:solidFill>
                  <a:srgbClr val="7030A0"/>
                </a:solidFill>
              </a:rPr>
              <a:t>. </a:t>
            </a:r>
            <a:r>
              <a:rPr lang="de-DE" sz="2800" dirty="0" err="1">
                <a:solidFill>
                  <a:srgbClr val="7030A0"/>
                </a:solidFill>
              </a:rPr>
              <a:t>Kur’ân-ı</a:t>
            </a:r>
            <a:r>
              <a:rPr lang="de-DE" sz="2800" dirty="0">
                <a:solidFill>
                  <a:srgbClr val="7030A0"/>
                </a:solidFill>
              </a:rPr>
              <a:t> </a:t>
            </a:r>
            <a:r>
              <a:rPr lang="de-DE" sz="2800" dirty="0" err="1">
                <a:solidFill>
                  <a:srgbClr val="7030A0"/>
                </a:solidFill>
              </a:rPr>
              <a:t>okuyan</a:t>
            </a:r>
            <a:r>
              <a:rPr lang="de-DE" sz="2800" dirty="0">
                <a:solidFill>
                  <a:srgbClr val="7030A0"/>
                </a:solidFill>
              </a:rPr>
              <a:t> </a:t>
            </a:r>
            <a:r>
              <a:rPr lang="de-DE" sz="2800" dirty="0" err="1">
                <a:solidFill>
                  <a:srgbClr val="7030A0"/>
                </a:solidFill>
              </a:rPr>
              <a:t>fâcir</a:t>
            </a:r>
            <a:r>
              <a:rPr lang="de-DE" sz="2800" dirty="0">
                <a:solidFill>
                  <a:srgbClr val="7030A0"/>
                </a:solidFill>
              </a:rPr>
              <a:t> </a:t>
            </a:r>
            <a:r>
              <a:rPr lang="de-DE" sz="2800" dirty="0" err="1">
                <a:solidFill>
                  <a:srgbClr val="7030A0"/>
                </a:solidFill>
              </a:rPr>
              <a:t>misâli</a:t>
            </a:r>
            <a:r>
              <a:rPr lang="de-DE" sz="2800" dirty="0">
                <a:solidFill>
                  <a:srgbClr val="7030A0"/>
                </a:solidFill>
              </a:rPr>
              <a:t> </a:t>
            </a:r>
            <a:r>
              <a:rPr lang="de-DE" sz="2800" dirty="0" err="1">
                <a:solidFill>
                  <a:srgbClr val="7030A0"/>
                </a:solidFill>
              </a:rPr>
              <a:t>reyhan</a:t>
            </a:r>
            <a:r>
              <a:rPr lang="de-DE" sz="2800" dirty="0">
                <a:solidFill>
                  <a:srgbClr val="7030A0"/>
                </a:solidFill>
              </a:rPr>
              <a:t> </a:t>
            </a:r>
            <a:r>
              <a:rPr lang="de-DE" sz="2800" dirty="0" err="1">
                <a:solidFill>
                  <a:srgbClr val="7030A0"/>
                </a:solidFill>
              </a:rPr>
              <a:t>otu</a:t>
            </a:r>
            <a:r>
              <a:rPr lang="de-DE" sz="2800" dirty="0">
                <a:solidFill>
                  <a:srgbClr val="7030A0"/>
                </a:solidFill>
              </a:rPr>
              <a:t> </a:t>
            </a:r>
            <a:r>
              <a:rPr lang="de-DE" sz="2800" dirty="0" err="1">
                <a:solidFill>
                  <a:srgbClr val="7030A0"/>
                </a:solidFill>
              </a:rPr>
              <a:t>gibidir</a:t>
            </a:r>
            <a:r>
              <a:rPr lang="de-DE" sz="2800" dirty="0">
                <a:solidFill>
                  <a:srgbClr val="7030A0"/>
                </a:solidFill>
              </a:rPr>
              <a:t>. </a:t>
            </a:r>
            <a:r>
              <a:rPr lang="de-DE" sz="2800" dirty="0" err="1">
                <a:solidFill>
                  <a:srgbClr val="7030A0"/>
                </a:solidFill>
              </a:rPr>
              <a:t>Kokusu</a:t>
            </a:r>
            <a:r>
              <a:rPr lang="de-DE" sz="2800" dirty="0">
                <a:solidFill>
                  <a:srgbClr val="7030A0"/>
                </a:solidFill>
              </a:rPr>
              <a:t> </a:t>
            </a:r>
            <a:r>
              <a:rPr lang="de-DE" sz="2800" dirty="0" err="1">
                <a:solidFill>
                  <a:srgbClr val="7030A0"/>
                </a:solidFill>
              </a:rPr>
              <a:t>güzeldir</a:t>
            </a:r>
            <a:r>
              <a:rPr lang="de-DE" sz="2800" dirty="0">
                <a:solidFill>
                  <a:srgbClr val="7030A0"/>
                </a:solidFill>
              </a:rPr>
              <a:t>, </a:t>
            </a:r>
            <a:r>
              <a:rPr lang="de-DE" sz="2800" dirty="0" err="1">
                <a:solidFill>
                  <a:srgbClr val="7030A0"/>
                </a:solidFill>
              </a:rPr>
              <a:t>tadı</a:t>
            </a:r>
            <a:r>
              <a:rPr lang="de-DE" sz="2800" dirty="0">
                <a:solidFill>
                  <a:srgbClr val="7030A0"/>
                </a:solidFill>
              </a:rPr>
              <a:t> </a:t>
            </a:r>
            <a:r>
              <a:rPr lang="de-DE" sz="2800" dirty="0" err="1">
                <a:solidFill>
                  <a:srgbClr val="7030A0"/>
                </a:solidFill>
              </a:rPr>
              <a:t>acıdır</a:t>
            </a:r>
            <a:r>
              <a:rPr lang="de-DE" sz="2800" dirty="0">
                <a:solidFill>
                  <a:srgbClr val="7030A0"/>
                </a:solidFill>
              </a:rPr>
              <a:t>. </a:t>
            </a:r>
            <a:r>
              <a:rPr lang="de-DE" sz="2800" dirty="0" err="1">
                <a:solidFill>
                  <a:srgbClr val="7030A0"/>
                </a:solidFill>
              </a:rPr>
              <a:t>Kur’an</a:t>
            </a:r>
            <a:r>
              <a:rPr lang="de-DE" sz="2800" dirty="0">
                <a:solidFill>
                  <a:srgbClr val="7030A0"/>
                </a:solidFill>
              </a:rPr>
              <a:t> </a:t>
            </a:r>
            <a:r>
              <a:rPr lang="de-DE" sz="2800" dirty="0" err="1">
                <a:solidFill>
                  <a:srgbClr val="7030A0"/>
                </a:solidFill>
              </a:rPr>
              <a:t>okumayan</a:t>
            </a:r>
            <a:r>
              <a:rPr lang="de-DE" sz="2800" dirty="0">
                <a:solidFill>
                  <a:srgbClr val="7030A0"/>
                </a:solidFill>
              </a:rPr>
              <a:t> </a:t>
            </a:r>
            <a:r>
              <a:rPr lang="de-DE" sz="2800" dirty="0" err="1">
                <a:solidFill>
                  <a:srgbClr val="7030A0"/>
                </a:solidFill>
              </a:rPr>
              <a:t>fâcirin</a:t>
            </a:r>
            <a:r>
              <a:rPr lang="de-DE" sz="2800" dirty="0">
                <a:solidFill>
                  <a:srgbClr val="7030A0"/>
                </a:solidFill>
              </a:rPr>
              <a:t> </a:t>
            </a:r>
            <a:r>
              <a:rPr lang="de-DE" sz="2800" dirty="0" err="1">
                <a:solidFill>
                  <a:srgbClr val="7030A0"/>
                </a:solidFill>
              </a:rPr>
              <a:t>misali</a:t>
            </a:r>
            <a:r>
              <a:rPr lang="de-DE" sz="2800" dirty="0">
                <a:solidFill>
                  <a:srgbClr val="7030A0"/>
                </a:solidFill>
              </a:rPr>
              <a:t> </a:t>
            </a:r>
            <a:r>
              <a:rPr lang="de-DE" sz="2800" dirty="0" err="1">
                <a:solidFill>
                  <a:srgbClr val="7030A0"/>
                </a:solidFill>
              </a:rPr>
              <a:t>Ebu</a:t>
            </a:r>
            <a:r>
              <a:rPr lang="de-DE" sz="2800" dirty="0">
                <a:solidFill>
                  <a:srgbClr val="7030A0"/>
                </a:solidFill>
              </a:rPr>
              <a:t> </a:t>
            </a:r>
            <a:r>
              <a:rPr lang="de-DE" sz="2800" dirty="0" err="1">
                <a:solidFill>
                  <a:srgbClr val="7030A0"/>
                </a:solidFill>
              </a:rPr>
              <a:t>Cehil</a:t>
            </a:r>
            <a:r>
              <a:rPr lang="de-DE" sz="2800" dirty="0">
                <a:solidFill>
                  <a:srgbClr val="7030A0"/>
                </a:solidFill>
              </a:rPr>
              <a:t> </a:t>
            </a:r>
            <a:r>
              <a:rPr lang="de-DE" sz="2800" dirty="0" err="1">
                <a:solidFill>
                  <a:srgbClr val="7030A0"/>
                </a:solidFill>
              </a:rPr>
              <a:t>karpuzu</a:t>
            </a:r>
            <a:r>
              <a:rPr lang="de-DE" sz="2800" dirty="0">
                <a:solidFill>
                  <a:srgbClr val="7030A0"/>
                </a:solidFill>
              </a:rPr>
              <a:t> </a:t>
            </a:r>
            <a:r>
              <a:rPr lang="de-DE" sz="2800" dirty="0" err="1">
                <a:solidFill>
                  <a:srgbClr val="7030A0"/>
                </a:solidFill>
              </a:rPr>
              <a:t>gibidir</a:t>
            </a:r>
            <a:r>
              <a:rPr lang="de-DE" sz="2800" dirty="0">
                <a:solidFill>
                  <a:srgbClr val="7030A0"/>
                </a:solidFill>
              </a:rPr>
              <a:t>, </a:t>
            </a:r>
            <a:r>
              <a:rPr lang="de-DE" sz="2800" dirty="0" err="1">
                <a:solidFill>
                  <a:srgbClr val="7030A0"/>
                </a:solidFill>
              </a:rPr>
              <a:t>tadı</a:t>
            </a:r>
            <a:r>
              <a:rPr lang="de-DE" sz="2800" dirty="0">
                <a:solidFill>
                  <a:srgbClr val="7030A0"/>
                </a:solidFill>
              </a:rPr>
              <a:t> </a:t>
            </a:r>
            <a:r>
              <a:rPr lang="de-DE" sz="2800" dirty="0" err="1">
                <a:solidFill>
                  <a:srgbClr val="7030A0"/>
                </a:solidFill>
              </a:rPr>
              <a:t>acıdır</a:t>
            </a:r>
            <a:r>
              <a:rPr lang="de-DE" sz="2800" dirty="0">
                <a:solidFill>
                  <a:srgbClr val="7030A0"/>
                </a:solidFill>
              </a:rPr>
              <a:t>, </a:t>
            </a:r>
            <a:r>
              <a:rPr lang="de-DE" sz="2800" dirty="0" err="1">
                <a:solidFill>
                  <a:srgbClr val="7030A0"/>
                </a:solidFill>
              </a:rPr>
              <a:t>kokusu</a:t>
            </a:r>
            <a:r>
              <a:rPr lang="de-DE" sz="2800" dirty="0">
                <a:solidFill>
                  <a:srgbClr val="7030A0"/>
                </a:solidFill>
              </a:rPr>
              <a:t> da yoktur."30 </a:t>
            </a:r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27710035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9F4BB5B-31B1-AF4F-95AE-13F74643CD5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50090"/>
            <a:ext cx="9144000" cy="150852"/>
          </a:xfrm>
        </p:spPr>
        <p:txBody>
          <a:bodyPr>
            <a:normAutofit fontScale="90000"/>
          </a:bodyPr>
          <a:lstStyle/>
          <a:p>
            <a:endParaRPr lang="de-DE" dirty="0"/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6537AE67-7B3D-0143-B985-72A5A282503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04486" y="358818"/>
            <a:ext cx="11783028" cy="6291219"/>
          </a:xfrm>
          <a:solidFill>
            <a:srgbClr val="EAE9DA"/>
          </a:solidFill>
          <a:ln>
            <a:solidFill>
              <a:srgbClr val="AFCF76"/>
            </a:solidFill>
          </a:ln>
        </p:spPr>
        <p:txBody>
          <a:bodyPr>
            <a:normAutofit/>
          </a:bodyPr>
          <a:lstStyle/>
          <a:p>
            <a:endParaRPr lang="de-DE" sz="2800" dirty="0"/>
          </a:p>
          <a:p>
            <a:r>
              <a:rPr lang="de-DE" sz="2800" dirty="0"/>
              <a:t>Resul-i Ekrem: </a:t>
            </a:r>
            <a:r>
              <a:rPr lang="de-DE" sz="2800" b="1" dirty="0"/>
              <a:t>"Demir </a:t>
            </a:r>
            <a:r>
              <a:rPr lang="de-DE" sz="2800" b="1" dirty="0" err="1"/>
              <a:t>paslandığı</a:t>
            </a:r>
            <a:r>
              <a:rPr lang="de-DE" sz="2800" b="1" dirty="0"/>
              <a:t> </a:t>
            </a:r>
            <a:r>
              <a:rPr lang="de-DE" sz="2800" b="1" dirty="0" err="1"/>
              <a:t>gibi</a:t>
            </a:r>
            <a:r>
              <a:rPr lang="de-DE" sz="2800" b="1" dirty="0"/>
              <a:t> </a:t>
            </a:r>
            <a:r>
              <a:rPr lang="de-DE" sz="2800" b="1" dirty="0" err="1"/>
              <a:t>şu</a:t>
            </a:r>
            <a:r>
              <a:rPr lang="de-DE" sz="2800" b="1" dirty="0"/>
              <a:t> </a:t>
            </a:r>
            <a:r>
              <a:rPr lang="de-DE" sz="2800" b="1" dirty="0" err="1"/>
              <a:t>kalbler</a:t>
            </a:r>
            <a:r>
              <a:rPr lang="de-DE" sz="2800" b="1" dirty="0"/>
              <a:t> de </a:t>
            </a:r>
            <a:r>
              <a:rPr lang="de-DE" sz="2800" b="1" dirty="0" err="1"/>
              <a:t>paslanır</a:t>
            </a:r>
            <a:r>
              <a:rPr lang="de-DE" sz="2800" b="1" dirty="0"/>
              <a:t>" </a:t>
            </a:r>
            <a:r>
              <a:rPr lang="de-DE" sz="2800" dirty="0" err="1"/>
              <a:t>buyurdu</a:t>
            </a:r>
            <a:r>
              <a:rPr lang="de-DE" sz="2800" dirty="0"/>
              <a:t>. </a:t>
            </a:r>
            <a:r>
              <a:rPr lang="de-DE" sz="2800" dirty="0" err="1"/>
              <a:t>Ashab</a:t>
            </a:r>
            <a:r>
              <a:rPr lang="de-DE" sz="2800" dirty="0"/>
              <a:t>: </a:t>
            </a:r>
            <a:r>
              <a:rPr lang="de-DE" sz="2800" b="1" dirty="0" err="1"/>
              <a:t>Cilası</a:t>
            </a:r>
            <a:r>
              <a:rPr lang="de-DE" sz="2800" b="1" dirty="0"/>
              <a:t> </a:t>
            </a:r>
            <a:r>
              <a:rPr lang="de-DE" sz="2800" dirty="0" err="1"/>
              <a:t>nedir</a:t>
            </a:r>
            <a:r>
              <a:rPr lang="de-DE" sz="2800" dirty="0"/>
              <a:t> </a:t>
            </a:r>
            <a:r>
              <a:rPr lang="de-DE" sz="2800" dirty="0" err="1"/>
              <a:t>ya</a:t>
            </a:r>
            <a:r>
              <a:rPr lang="de-DE" sz="2800" dirty="0"/>
              <a:t> </a:t>
            </a:r>
            <a:r>
              <a:rPr lang="de-DE" sz="2800" dirty="0" err="1"/>
              <a:t>Resulallah</a:t>
            </a:r>
            <a:r>
              <a:rPr lang="de-DE" sz="2800" dirty="0"/>
              <a:t>? </a:t>
            </a:r>
            <a:r>
              <a:rPr lang="de-DE" sz="2800" dirty="0" err="1"/>
              <a:t>Diye</a:t>
            </a:r>
            <a:r>
              <a:rPr lang="de-DE" sz="2800" dirty="0"/>
              <a:t> </a:t>
            </a:r>
            <a:r>
              <a:rPr lang="de-DE" sz="2800" dirty="0" err="1"/>
              <a:t>sorunca</a:t>
            </a:r>
            <a:r>
              <a:rPr lang="de-DE" sz="2800" dirty="0"/>
              <a:t>, Resul-i Ekrem: </a:t>
            </a:r>
            <a:r>
              <a:rPr lang="de-DE" sz="2800" b="1" dirty="0">
                <a:highlight>
                  <a:srgbClr val="CCDF87"/>
                </a:highlight>
              </a:rPr>
              <a:t>"</a:t>
            </a:r>
            <a:r>
              <a:rPr lang="de-DE" sz="2800" b="1" dirty="0" err="1">
                <a:highlight>
                  <a:srgbClr val="CCDF87"/>
                </a:highlight>
              </a:rPr>
              <a:t>Kur'an</a:t>
            </a:r>
            <a:r>
              <a:rPr lang="de-DE" sz="2800" b="1" dirty="0">
                <a:highlight>
                  <a:srgbClr val="CCDF87"/>
                </a:highlight>
              </a:rPr>
              <a:t> </a:t>
            </a:r>
            <a:r>
              <a:rPr lang="de-DE" sz="2800" b="1" dirty="0" err="1">
                <a:highlight>
                  <a:srgbClr val="CCDF87"/>
                </a:highlight>
              </a:rPr>
              <a:t>okumak</a:t>
            </a:r>
            <a:r>
              <a:rPr lang="de-DE" sz="2800" b="1" dirty="0">
                <a:highlight>
                  <a:srgbClr val="CCDF87"/>
                </a:highlight>
              </a:rPr>
              <a:t> </a:t>
            </a:r>
            <a:r>
              <a:rPr lang="de-DE" sz="2800" b="1" dirty="0" err="1">
                <a:highlight>
                  <a:srgbClr val="CCDF87"/>
                </a:highlight>
              </a:rPr>
              <a:t>ve</a:t>
            </a:r>
            <a:r>
              <a:rPr lang="de-DE" sz="2800" b="1" dirty="0">
                <a:highlight>
                  <a:srgbClr val="CCDF87"/>
                </a:highlight>
              </a:rPr>
              <a:t> </a:t>
            </a:r>
            <a:r>
              <a:rPr lang="de-DE" sz="2800" b="1" dirty="0" err="1">
                <a:highlight>
                  <a:srgbClr val="CCDF87"/>
                </a:highlight>
              </a:rPr>
              <a:t>ölümu</a:t>
            </a:r>
            <a:r>
              <a:rPr lang="de-DE" sz="2800" b="1" dirty="0">
                <a:highlight>
                  <a:srgbClr val="CCDF87"/>
                </a:highlight>
              </a:rPr>
              <a:t>̈ </a:t>
            </a:r>
            <a:r>
              <a:rPr lang="de-DE" sz="2800" b="1" dirty="0" err="1">
                <a:highlight>
                  <a:srgbClr val="CCDF87"/>
                </a:highlight>
              </a:rPr>
              <a:t>hatırlamaktır</a:t>
            </a:r>
            <a:r>
              <a:rPr lang="de-DE" sz="2800" b="1" dirty="0">
                <a:highlight>
                  <a:srgbClr val="CCDF87"/>
                </a:highlight>
              </a:rPr>
              <a:t>."</a:t>
            </a:r>
            <a:r>
              <a:rPr lang="de-DE" sz="2800" b="1" dirty="0"/>
              <a:t> </a:t>
            </a:r>
            <a:r>
              <a:rPr lang="de-DE" sz="2800" dirty="0"/>
              <a:t>Buyurdular.31 </a:t>
            </a:r>
            <a:r>
              <a:rPr lang="de-DE" sz="2800" dirty="0" err="1"/>
              <a:t>Beyhaki</a:t>
            </a:r>
            <a:r>
              <a:rPr lang="de-DE" sz="2800" dirty="0"/>
              <a:t> </a:t>
            </a:r>
            <a:r>
              <a:rPr lang="de-DE" sz="2800" dirty="0" err="1"/>
              <a:t>İbn</a:t>
            </a:r>
            <a:r>
              <a:rPr lang="de-DE" sz="2800" dirty="0"/>
              <a:t> </a:t>
            </a:r>
            <a:r>
              <a:rPr lang="de-DE" sz="2800" dirty="0" err="1"/>
              <a:t>Ömer'den</a:t>
            </a:r>
            <a:r>
              <a:rPr lang="de-DE" sz="2800" dirty="0"/>
              <a:t>.(</a:t>
            </a:r>
            <a:r>
              <a:rPr lang="de-DE" sz="2800" dirty="0" err="1"/>
              <a:t>İhya</a:t>
            </a:r>
            <a:r>
              <a:rPr lang="de-DE" sz="2800" dirty="0"/>
              <a:t> c.1 s. 775)</a:t>
            </a:r>
          </a:p>
          <a:p>
            <a:r>
              <a:rPr lang="de-DE" sz="2800" dirty="0"/>
              <a:t> </a:t>
            </a:r>
          </a:p>
          <a:p>
            <a:r>
              <a:rPr lang="de-DE" sz="2800" dirty="0"/>
              <a:t>"</a:t>
            </a:r>
            <a:r>
              <a:rPr lang="de-DE" sz="2800" b="1" dirty="0" err="1"/>
              <a:t>Hâfızasında</a:t>
            </a:r>
            <a:r>
              <a:rPr lang="de-DE" sz="2800" b="1" dirty="0"/>
              <a:t> </a:t>
            </a:r>
            <a:r>
              <a:rPr lang="de-DE" sz="2800" b="1" dirty="0" err="1"/>
              <a:t>Kur’an’dan</a:t>
            </a:r>
            <a:r>
              <a:rPr lang="de-DE" sz="2800" b="1" dirty="0"/>
              <a:t> </a:t>
            </a:r>
            <a:r>
              <a:rPr lang="de-DE" sz="2800" b="1" dirty="0" err="1"/>
              <a:t>hiçbir</a:t>
            </a:r>
            <a:r>
              <a:rPr lang="de-DE" sz="2800" b="1" dirty="0"/>
              <a:t> </a:t>
            </a:r>
            <a:r>
              <a:rPr lang="de-DE" sz="2800" b="1" dirty="0" err="1"/>
              <a:t>ezber</a:t>
            </a:r>
            <a:r>
              <a:rPr lang="de-DE" sz="2800" b="1" dirty="0"/>
              <a:t> </a:t>
            </a:r>
            <a:r>
              <a:rPr lang="de-DE" sz="2800" b="1" dirty="0" err="1"/>
              <a:t>bulunmayan</a:t>
            </a:r>
            <a:r>
              <a:rPr lang="de-DE" sz="2800" b="1" dirty="0"/>
              <a:t> </a:t>
            </a:r>
            <a:r>
              <a:rPr lang="de-DE" sz="2800" b="1" dirty="0" err="1"/>
              <a:t>kişi</a:t>
            </a:r>
            <a:r>
              <a:rPr lang="de-DE" sz="2800" b="1" dirty="0"/>
              <a:t> </a:t>
            </a:r>
            <a:r>
              <a:rPr lang="de-DE" sz="2800" b="1" dirty="0" err="1"/>
              <a:t>harab</a:t>
            </a:r>
            <a:r>
              <a:rPr lang="de-DE" sz="2800" b="1" dirty="0"/>
              <a:t> </a:t>
            </a:r>
            <a:r>
              <a:rPr lang="de-DE" sz="2800" b="1" dirty="0" err="1"/>
              <a:t>olmus</a:t>
            </a:r>
            <a:r>
              <a:rPr lang="de-DE" sz="2800" b="1" dirty="0"/>
              <a:t>̧ </a:t>
            </a:r>
            <a:r>
              <a:rPr lang="de-DE" sz="2800" b="1" dirty="0" err="1"/>
              <a:t>bir</a:t>
            </a:r>
            <a:r>
              <a:rPr lang="de-DE" sz="2800" b="1" dirty="0"/>
              <a:t> </a:t>
            </a:r>
            <a:r>
              <a:rPr lang="de-DE" sz="2800" b="1" dirty="0" err="1"/>
              <a:t>ev</a:t>
            </a:r>
            <a:r>
              <a:rPr lang="de-DE" sz="2800" b="1" dirty="0"/>
              <a:t> gibidir</a:t>
            </a:r>
            <a:r>
              <a:rPr lang="de-DE" sz="2800" dirty="0"/>
              <a:t>."32 (</a:t>
            </a:r>
            <a:r>
              <a:rPr lang="de-DE" sz="2800" dirty="0" err="1"/>
              <a:t>Tirmizi</a:t>
            </a:r>
            <a:r>
              <a:rPr lang="de-DE" sz="2800" dirty="0"/>
              <a:t>̂, </a:t>
            </a:r>
            <a:r>
              <a:rPr lang="de-DE" sz="2800" dirty="0" err="1"/>
              <a:t>Sevâbu'l-Kur’an</a:t>
            </a:r>
            <a:r>
              <a:rPr lang="de-DE" sz="2800" dirty="0"/>
              <a:t> 18)</a:t>
            </a:r>
          </a:p>
          <a:p>
            <a:r>
              <a:rPr lang="de-DE" sz="2800" dirty="0"/>
              <a:t> </a:t>
            </a:r>
          </a:p>
          <a:p>
            <a:r>
              <a:rPr lang="de-DE" sz="2800" b="1" dirty="0"/>
              <a:t>"Kim </a:t>
            </a:r>
            <a:r>
              <a:rPr lang="de-DE" sz="2800" b="1" dirty="0" err="1"/>
              <a:t>Kur'an</a:t>
            </a:r>
            <a:r>
              <a:rPr lang="de-DE" sz="2800" b="1" dirty="0"/>
              <a:t> </a:t>
            </a:r>
            <a:r>
              <a:rPr lang="de-DE" sz="2800" b="1" dirty="0" err="1"/>
              <a:t>okursa</a:t>
            </a:r>
            <a:r>
              <a:rPr lang="de-DE" sz="2800" b="1" dirty="0"/>
              <a:t> </a:t>
            </a:r>
            <a:r>
              <a:rPr lang="de-DE" sz="2800" b="1" dirty="0" err="1"/>
              <a:t>ömrünün</a:t>
            </a:r>
            <a:r>
              <a:rPr lang="de-DE" sz="2800" b="1" dirty="0"/>
              <a:t> en </a:t>
            </a:r>
            <a:r>
              <a:rPr lang="de-DE" sz="2800" b="1" dirty="0" err="1"/>
              <a:t>fena</a:t>
            </a:r>
            <a:r>
              <a:rPr lang="de-DE" sz="2800" b="1" dirty="0"/>
              <a:t> </a:t>
            </a:r>
            <a:r>
              <a:rPr lang="de-DE" sz="2800" b="1" dirty="0" err="1"/>
              <a:t>devresine</a:t>
            </a:r>
            <a:r>
              <a:rPr lang="de-DE" sz="2800" b="1" dirty="0"/>
              <a:t>, en </a:t>
            </a:r>
            <a:r>
              <a:rPr lang="de-DE" sz="2800" b="1" dirty="0" err="1"/>
              <a:t>kötu</a:t>
            </a:r>
            <a:r>
              <a:rPr lang="de-DE" sz="2800" b="1" dirty="0"/>
              <a:t>̈ </a:t>
            </a:r>
            <a:r>
              <a:rPr lang="de-DE" sz="2800" b="1" dirty="0" err="1"/>
              <a:t>noktasına</a:t>
            </a:r>
            <a:r>
              <a:rPr lang="de-DE" sz="2800" b="1" dirty="0"/>
              <a:t> iletilmez."</a:t>
            </a:r>
            <a:r>
              <a:rPr lang="de-DE" sz="2800" dirty="0"/>
              <a:t>33 Hakim (</a:t>
            </a:r>
            <a:r>
              <a:rPr lang="de-DE" sz="2800" dirty="0" err="1"/>
              <a:t>el-Müstedrek</a:t>
            </a:r>
            <a:r>
              <a:rPr lang="de-DE" sz="2800" dirty="0"/>
              <a:t>, c.2 , s. 528)</a:t>
            </a:r>
          </a:p>
          <a:p>
            <a:endParaRPr lang="de-DE" sz="2800" dirty="0"/>
          </a:p>
        </p:txBody>
      </p:sp>
    </p:spTree>
    <p:extLst>
      <p:ext uri="{BB962C8B-B14F-4D97-AF65-F5344CB8AC3E}">
        <p14:creationId xmlns:p14="http://schemas.microsoft.com/office/powerpoint/2010/main" val="344913490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9F4BB5B-31B1-AF4F-95AE-13F74643CD5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50090"/>
            <a:ext cx="9144000" cy="150852"/>
          </a:xfrm>
        </p:spPr>
        <p:txBody>
          <a:bodyPr>
            <a:normAutofit fontScale="90000"/>
          </a:bodyPr>
          <a:lstStyle/>
          <a:p>
            <a:endParaRPr lang="de-DE" dirty="0"/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6537AE67-7B3D-0143-B985-72A5A282503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04486" y="358818"/>
            <a:ext cx="11783028" cy="6291219"/>
          </a:xfrm>
          <a:solidFill>
            <a:srgbClr val="EAE9DA"/>
          </a:solidFill>
          <a:ln>
            <a:solidFill>
              <a:srgbClr val="AFCF76"/>
            </a:solidFill>
          </a:ln>
        </p:spPr>
        <p:txBody>
          <a:bodyPr/>
          <a:lstStyle/>
          <a:p>
            <a:pPr>
              <a:lnSpc>
                <a:spcPct val="150000"/>
              </a:lnSpc>
            </a:pPr>
            <a:endParaRPr lang="de-DE" sz="2800" b="1" dirty="0">
              <a:solidFill>
                <a:srgbClr val="0070C0"/>
              </a:solidFill>
            </a:endParaRPr>
          </a:p>
          <a:p>
            <a:pPr>
              <a:lnSpc>
                <a:spcPct val="150000"/>
              </a:lnSpc>
            </a:pPr>
            <a:r>
              <a:rPr lang="de-DE" sz="3200" b="1" dirty="0" err="1">
                <a:solidFill>
                  <a:srgbClr val="0070C0"/>
                </a:solidFill>
              </a:rPr>
              <a:t>Bir</a:t>
            </a:r>
            <a:r>
              <a:rPr lang="de-DE" sz="3200" b="1" dirty="0">
                <a:solidFill>
                  <a:srgbClr val="0070C0"/>
                </a:solidFill>
              </a:rPr>
              <a:t> </a:t>
            </a:r>
            <a:r>
              <a:rPr lang="de-DE" sz="3200" b="1" dirty="0" err="1">
                <a:solidFill>
                  <a:srgbClr val="0070C0"/>
                </a:solidFill>
              </a:rPr>
              <a:t>diğer</a:t>
            </a:r>
            <a:r>
              <a:rPr lang="de-DE" sz="3200" b="1" dirty="0">
                <a:solidFill>
                  <a:srgbClr val="0070C0"/>
                </a:solidFill>
              </a:rPr>
              <a:t> </a:t>
            </a:r>
            <a:r>
              <a:rPr lang="de-DE" sz="3200" b="1" dirty="0" err="1">
                <a:solidFill>
                  <a:srgbClr val="0070C0"/>
                </a:solidFill>
              </a:rPr>
              <a:t>hadisi</a:t>
            </a:r>
            <a:r>
              <a:rPr lang="de-DE" sz="3200" b="1" dirty="0">
                <a:solidFill>
                  <a:srgbClr val="0070C0"/>
                </a:solidFill>
              </a:rPr>
              <a:t> </a:t>
            </a:r>
            <a:r>
              <a:rPr lang="de-DE" sz="3200" b="1" dirty="0" err="1">
                <a:solidFill>
                  <a:srgbClr val="0070C0"/>
                </a:solidFill>
              </a:rPr>
              <a:t>şerifte</a:t>
            </a:r>
            <a:r>
              <a:rPr lang="de-DE" sz="3200" b="1" dirty="0">
                <a:solidFill>
                  <a:srgbClr val="0070C0"/>
                </a:solidFill>
              </a:rPr>
              <a:t> </a:t>
            </a:r>
            <a:r>
              <a:rPr lang="de-DE" sz="3200" b="1" dirty="0" err="1">
                <a:solidFill>
                  <a:srgbClr val="0070C0"/>
                </a:solidFill>
              </a:rPr>
              <a:t>şöyle</a:t>
            </a:r>
            <a:r>
              <a:rPr lang="de-DE" sz="3200" b="1" dirty="0">
                <a:solidFill>
                  <a:srgbClr val="0070C0"/>
                </a:solidFill>
              </a:rPr>
              <a:t> </a:t>
            </a:r>
            <a:r>
              <a:rPr lang="de-DE" sz="3200" b="1" dirty="0" err="1">
                <a:solidFill>
                  <a:srgbClr val="0070C0"/>
                </a:solidFill>
              </a:rPr>
              <a:t>buyrulur</a:t>
            </a:r>
            <a:r>
              <a:rPr lang="de-DE" sz="3200" b="1" dirty="0">
                <a:solidFill>
                  <a:srgbClr val="0070C0"/>
                </a:solidFill>
              </a:rPr>
              <a:t>: "</a:t>
            </a:r>
            <a:r>
              <a:rPr lang="de-DE" sz="3200" b="1" dirty="0" err="1">
                <a:solidFill>
                  <a:srgbClr val="0070C0"/>
                </a:solidFill>
                <a:highlight>
                  <a:srgbClr val="FFFF00"/>
                </a:highlight>
              </a:rPr>
              <a:t>Kur’an</a:t>
            </a:r>
            <a:r>
              <a:rPr lang="de-DE" sz="3200" b="1" dirty="0">
                <a:solidFill>
                  <a:srgbClr val="0070C0"/>
                </a:solidFill>
                <a:highlight>
                  <a:srgbClr val="FFFF00"/>
                </a:highlight>
              </a:rPr>
              <a:t> </a:t>
            </a:r>
            <a:r>
              <a:rPr lang="de-DE" sz="3200" b="1" dirty="0" err="1">
                <a:solidFill>
                  <a:srgbClr val="0070C0"/>
                </a:solidFill>
                <a:highlight>
                  <a:srgbClr val="FFFF00"/>
                </a:highlight>
              </a:rPr>
              <a:t>okunan</a:t>
            </a:r>
            <a:r>
              <a:rPr lang="de-DE" sz="3200" b="1" dirty="0">
                <a:solidFill>
                  <a:srgbClr val="0070C0"/>
                </a:solidFill>
                <a:highlight>
                  <a:srgbClr val="FFFF00"/>
                </a:highlight>
              </a:rPr>
              <a:t> </a:t>
            </a:r>
            <a:r>
              <a:rPr lang="de-DE" sz="3200" b="1" dirty="0" err="1">
                <a:solidFill>
                  <a:srgbClr val="0070C0"/>
                </a:solidFill>
                <a:highlight>
                  <a:srgbClr val="FFFF00"/>
                </a:highlight>
              </a:rPr>
              <a:t>evin</a:t>
            </a:r>
            <a:r>
              <a:rPr lang="de-DE" sz="3200" b="1" dirty="0">
                <a:solidFill>
                  <a:srgbClr val="0070C0"/>
                </a:solidFill>
                <a:highlight>
                  <a:srgbClr val="FFFF00"/>
                </a:highlight>
              </a:rPr>
              <a:t> </a:t>
            </a:r>
            <a:r>
              <a:rPr lang="de-DE" sz="3200" b="1" dirty="0" err="1">
                <a:solidFill>
                  <a:srgbClr val="0070C0"/>
                </a:solidFill>
                <a:highlight>
                  <a:srgbClr val="FFFF00"/>
                </a:highlight>
              </a:rPr>
              <a:t>hayrı</a:t>
            </a:r>
            <a:r>
              <a:rPr lang="de-DE" sz="3200" b="1" dirty="0">
                <a:solidFill>
                  <a:srgbClr val="0070C0"/>
                </a:solidFill>
                <a:highlight>
                  <a:srgbClr val="FFFF00"/>
                </a:highlight>
              </a:rPr>
              <a:t> </a:t>
            </a:r>
            <a:r>
              <a:rPr lang="de-DE" sz="3200" b="1" dirty="0" err="1">
                <a:solidFill>
                  <a:srgbClr val="0070C0"/>
                </a:solidFill>
                <a:highlight>
                  <a:srgbClr val="FFFF00"/>
                </a:highlight>
              </a:rPr>
              <a:t>artar</a:t>
            </a:r>
            <a:r>
              <a:rPr lang="de-DE" sz="3200" b="1" dirty="0">
                <a:solidFill>
                  <a:srgbClr val="0070C0"/>
                </a:solidFill>
                <a:highlight>
                  <a:srgbClr val="FFFF00"/>
                </a:highlight>
              </a:rPr>
              <a:t>; </a:t>
            </a:r>
            <a:r>
              <a:rPr lang="de-DE" sz="3200" b="1" dirty="0" err="1">
                <a:solidFill>
                  <a:srgbClr val="0070C0"/>
                </a:solidFill>
                <a:highlight>
                  <a:srgbClr val="FFFF00"/>
                </a:highlight>
              </a:rPr>
              <a:t>oturanları</a:t>
            </a:r>
            <a:r>
              <a:rPr lang="de-DE" sz="3200" b="1" dirty="0">
                <a:solidFill>
                  <a:srgbClr val="0070C0"/>
                </a:solidFill>
                <a:highlight>
                  <a:srgbClr val="FFFF00"/>
                </a:highlight>
              </a:rPr>
              <a:t> </a:t>
            </a:r>
            <a:r>
              <a:rPr lang="de-DE" sz="3200" b="1" dirty="0" err="1">
                <a:solidFill>
                  <a:srgbClr val="0070C0"/>
                </a:solidFill>
                <a:highlight>
                  <a:srgbClr val="FFFF00"/>
                </a:highlight>
              </a:rPr>
              <a:t>sıkmaz</a:t>
            </a:r>
            <a:r>
              <a:rPr lang="de-DE" sz="3200" b="1" dirty="0">
                <a:solidFill>
                  <a:srgbClr val="0070C0"/>
                </a:solidFill>
                <a:highlight>
                  <a:srgbClr val="FFFF00"/>
                </a:highlight>
              </a:rPr>
              <a:t>. </a:t>
            </a:r>
            <a:r>
              <a:rPr lang="de-DE" sz="3200" b="1" dirty="0" err="1">
                <a:solidFill>
                  <a:srgbClr val="0070C0"/>
                </a:solidFill>
                <a:highlight>
                  <a:srgbClr val="FFFF00"/>
                </a:highlight>
              </a:rPr>
              <a:t>Böyle</a:t>
            </a:r>
            <a:r>
              <a:rPr lang="de-DE" sz="3200" b="1" dirty="0">
                <a:solidFill>
                  <a:srgbClr val="0070C0"/>
                </a:solidFill>
                <a:highlight>
                  <a:srgbClr val="FFFF00"/>
                </a:highlight>
              </a:rPr>
              <a:t> </a:t>
            </a:r>
            <a:r>
              <a:rPr lang="de-DE" sz="3200" b="1" dirty="0" err="1">
                <a:solidFill>
                  <a:srgbClr val="0070C0"/>
                </a:solidFill>
                <a:highlight>
                  <a:srgbClr val="FFFF00"/>
                </a:highlight>
              </a:rPr>
              <a:t>evlere</a:t>
            </a:r>
            <a:r>
              <a:rPr lang="de-DE" sz="3200" b="1" dirty="0">
                <a:solidFill>
                  <a:srgbClr val="0070C0"/>
                </a:solidFill>
                <a:highlight>
                  <a:srgbClr val="FFFF00"/>
                </a:highlight>
              </a:rPr>
              <a:t> </a:t>
            </a:r>
            <a:r>
              <a:rPr lang="de-DE" sz="3200" b="1" dirty="0" err="1">
                <a:solidFill>
                  <a:srgbClr val="0070C0"/>
                </a:solidFill>
                <a:highlight>
                  <a:srgbClr val="FFFF00"/>
                </a:highlight>
              </a:rPr>
              <a:t>melekler</a:t>
            </a:r>
            <a:r>
              <a:rPr lang="de-DE" sz="3200" b="1" dirty="0">
                <a:solidFill>
                  <a:srgbClr val="0070C0"/>
                </a:solidFill>
                <a:highlight>
                  <a:srgbClr val="FFFF00"/>
                </a:highlight>
              </a:rPr>
              <a:t> </a:t>
            </a:r>
            <a:r>
              <a:rPr lang="de-DE" sz="3200" b="1" dirty="0" err="1">
                <a:solidFill>
                  <a:srgbClr val="0070C0"/>
                </a:solidFill>
                <a:highlight>
                  <a:srgbClr val="FFFF00"/>
                </a:highlight>
              </a:rPr>
              <a:t>toplanır</a:t>
            </a:r>
            <a:r>
              <a:rPr lang="de-DE" sz="3200" b="1" dirty="0">
                <a:solidFill>
                  <a:srgbClr val="0070C0"/>
                </a:solidFill>
                <a:highlight>
                  <a:srgbClr val="FFFF00"/>
                </a:highlight>
              </a:rPr>
              <a:t>, </a:t>
            </a:r>
            <a:r>
              <a:rPr lang="de-DE" sz="3200" b="1" dirty="0" err="1">
                <a:solidFill>
                  <a:srgbClr val="0070C0"/>
                </a:solidFill>
                <a:highlight>
                  <a:srgbClr val="FFFF00"/>
                </a:highlight>
              </a:rPr>
              <a:t>şeytanlar</a:t>
            </a:r>
            <a:r>
              <a:rPr lang="de-DE" sz="3200" b="1" dirty="0">
                <a:solidFill>
                  <a:srgbClr val="0070C0"/>
                </a:solidFill>
                <a:highlight>
                  <a:srgbClr val="FFFF00"/>
                </a:highlight>
              </a:rPr>
              <a:t> </a:t>
            </a:r>
            <a:r>
              <a:rPr lang="de-DE" sz="3200" b="1" dirty="0" err="1">
                <a:solidFill>
                  <a:srgbClr val="0070C0"/>
                </a:solidFill>
                <a:highlight>
                  <a:srgbClr val="FFFF00"/>
                </a:highlight>
              </a:rPr>
              <a:t>uzaklaşır</a:t>
            </a:r>
            <a:r>
              <a:rPr lang="de-DE" sz="3200" b="1" dirty="0">
                <a:solidFill>
                  <a:srgbClr val="0070C0"/>
                </a:solidFill>
                <a:highlight>
                  <a:srgbClr val="FFFF00"/>
                </a:highlight>
              </a:rPr>
              <a:t>. </a:t>
            </a:r>
            <a:r>
              <a:rPr lang="de-DE" sz="3200" b="1" dirty="0" err="1">
                <a:solidFill>
                  <a:srgbClr val="0070C0"/>
                </a:solidFill>
                <a:highlight>
                  <a:srgbClr val="00FF00"/>
                </a:highlight>
              </a:rPr>
              <a:t>İçinde</a:t>
            </a:r>
            <a:r>
              <a:rPr lang="de-DE" sz="3200" b="1" dirty="0">
                <a:solidFill>
                  <a:srgbClr val="0070C0"/>
                </a:solidFill>
                <a:highlight>
                  <a:srgbClr val="00FF00"/>
                </a:highlight>
              </a:rPr>
              <a:t> </a:t>
            </a:r>
            <a:r>
              <a:rPr lang="de-DE" sz="3200" b="1" dirty="0" err="1">
                <a:solidFill>
                  <a:srgbClr val="0070C0"/>
                </a:solidFill>
                <a:highlight>
                  <a:srgbClr val="00FF00"/>
                </a:highlight>
              </a:rPr>
              <a:t>Kur’an</a:t>
            </a:r>
            <a:r>
              <a:rPr lang="de-DE" sz="3200" b="1" dirty="0">
                <a:solidFill>
                  <a:srgbClr val="0070C0"/>
                </a:solidFill>
                <a:highlight>
                  <a:srgbClr val="00FF00"/>
                </a:highlight>
              </a:rPr>
              <a:t> </a:t>
            </a:r>
            <a:r>
              <a:rPr lang="de-DE" sz="3200" b="1" dirty="0" err="1">
                <a:solidFill>
                  <a:srgbClr val="0070C0"/>
                </a:solidFill>
                <a:highlight>
                  <a:srgbClr val="00FF00"/>
                </a:highlight>
              </a:rPr>
              <a:t>okunmayan</a:t>
            </a:r>
            <a:r>
              <a:rPr lang="de-DE" sz="3200" b="1" dirty="0">
                <a:solidFill>
                  <a:srgbClr val="0070C0"/>
                </a:solidFill>
                <a:highlight>
                  <a:srgbClr val="00FF00"/>
                </a:highlight>
              </a:rPr>
              <a:t> </a:t>
            </a:r>
            <a:r>
              <a:rPr lang="de-DE" sz="3200" b="1" dirty="0" err="1">
                <a:solidFill>
                  <a:srgbClr val="0070C0"/>
                </a:solidFill>
                <a:highlight>
                  <a:srgbClr val="00FF00"/>
                </a:highlight>
              </a:rPr>
              <a:t>ev</a:t>
            </a:r>
            <a:r>
              <a:rPr lang="de-DE" sz="3200" b="1" dirty="0">
                <a:solidFill>
                  <a:srgbClr val="0070C0"/>
                </a:solidFill>
                <a:highlight>
                  <a:srgbClr val="00FF00"/>
                </a:highlight>
              </a:rPr>
              <a:t> </a:t>
            </a:r>
            <a:r>
              <a:rPr lang="de-DE" sz="3200" b="1" dirty="0" err="1">
                <a:solidFill>
                  <a:srgbClr val="0070C0"/>
                </a:solidFill>
                <a:highlight>
                  <a:srgbClr val="00FF00"/>
                </a:highlight>
              </a:rPr>
              <a:t>oturanlara</a:t>
            </a:r>
            <a:r>
              <a:rPr lang="de-DE" sz="3200" b="1" dirty="0">
                <a:solidFill>
                  <a:srgbClr val="0070C0"/>
                </a:solidFill>
                <a:highlight>
                  <a:srgbClr val="00FF00"/>
                </a:highlight>
              </a:rPr>
              <a:t> dar </a:t>
            </a:r>
            <a:r>
              <a:rPr lang="de-DE" sz="3200" b="1" dirty="0" err="1">
                <a:solidFill>
                  <a:srgbClr val="0070C0"/>
                </a:solidFill>
                <a:highlight>
                  <a:srgbClr val="00FF00"/>
                </a:highlight>
              </a:rPr>
              <a:t>gelir</a:t>
            </a:r>
            <a:r>
              <a:rPr lang="de-DE" sz="3200" b="1" dirty="0">
                <a:solidFill>
                  <a:srgbClr val="0070C0"/>
                </a:solidFill>
                <a:highlight>
                  <a:srgbClr val="00FF00"/>
                </a:highlight>
              </a:rPr>
              <a:t>; </a:t>
            </a:r>
            <a:r>
              <a:rPr lang="de-DE" sz="3200" b="1" dirty="0" err="1">
                <a:solidFill>
                  <a:srgbClr val="0070C0"/>
                </a:solidFill>
                <a:highlight>
                  <a:srgbClr val="00FF00"/>
                </a:highlight>
              </a:rPr>
              <a:t>böyle</a:t>
            </a:r>
            <a:r>
              <a:rPr lang="de-DE" sz="3200" b="1" dirty="0">
                <a:solidFill>
                  <a:srgbClr val="0070C0"/>
                </a:solidFill>
                <a:highlight>
                  <a:srgbClr val="00FF00"/>
                </a:highlight>
              </a:rPr>
              <a:t> </a:t>
            </a:r>
            <a:r>
              <a:rPr lang="de-DE" sz="3200" b="1" dirty="0" err="1">
                <a:solidFill>
                  <a:srgbClr val="0070C0"/>
                </a:solidFill>
                <a:highlight>
                  <a:srgbClr val="00FF00"/>
                </a:highlight>
              </a:rPr>
              <a:t>evlerin</a:t>
            </a:r>
            <a:r>
              <a:rPr lang="de-DE" sz="3200" b="1" dirty="0">
                <a:solidFill>
                  <a:srgbClr val="0070C0"/>
                </a:solidFill>
                <a:highlight>
                  <a:srgbClr val="00FF00"/>
                </a:highlight>
              </a:rPr>
              <a:t> </a:t>
            </a:r>
            <a:r>
              <a:rPr lang="de-DE" sz="3200" b="1" dirty="0" err="1">
                <a:solidFill>
                  <a:srgbClr val="0070C0"/>
                </a:solidFill>
                <a:highlight>
                  <a:srgbClr val="00FF00"/>
                </a:highlight>
              </a:rPr>
              <a:t>hayır</a:t>
            </a:r>
            <a:r>
              <a:rPr lang="de-DE" sz="3200" b="1" dirty="0">
                <a:solidFill>
                  <a:srgbClr val="0070C0"/>
                </a:solidFill>
                <a:highlight>
                  <a:srgbClr val="00FF00"/>
                </a:highlight>
              </a:rPr>
              <a:t> </a:t>
            </a:r>
            <a:r>
              <a:rPr lang="de-DE" sz="3200" b="1" dirty="0" err="1">
                <a:solidFill>
                  <a:srgbClr val="0070C0"/>
                </a:solidFill>
                <a:highlight>
                  <a:srgbClr val="00FF00"/>
                </a:highlight>
              </a:rPr>
              <a:t>ve</a:t>
            </a:r>
            <a:r>
              <a:rPr lang="de-DE" sz="3200" b="1" dirty="0">
                <a:solidFill>
                  <a:srgbClr val="0070C0"/>
                </a:solidFill>
                <a:highlight>
                  <a:srgbClr val="00FF00"/>
                </a:highlight>
              </a:rPr>
              <a:t> </a:t>
            </a:r>
            <a:r>
              <a:rPr lang="de-DE" sz="3200" b="1" dirty="0" err="1">
                <a:solidFill>
                  <a:srgbClr val="0070C0"/>
                </a:solidFill>
                <a:highlight>
                  <a:srgbClr val="00FF00"/>
                </a:highlight>
              </a:rPr>
              <a:t>bereketi</a:t>
            </a:r>
            <a:r>
              <a:rPr lang="de-DE" sz="3200" b="1" dirty="0">
                <a:solidFill>
                  <a:srgbClr val="0070C0"/>
                </a:solidFill>
                <a:highlight>
                  <a:srgbClr val="00FF00"/>
                </a:highlight>
              </a:rPr>
              <a:t> </a:t>
            </a:r>
            <a:r>
              <a:rPr lang="de-DE" sz="3200" b="1" dirty="0" err="1">
                <a:solidFill>
                  <a:srgbClr val="0070C0"/>
                </a:solidFill>
                <a:highlight>
                  <a:srgbClr val="00FF00"/>
                </a:highlight>
              </a:rPr>
              <a:t>az</a:t>
            </a:r>
            <a:r>
              <a:rPr lang="de-DE" sz="3200" b="1" dirty="0">
                <a:solidFill>
                  <a:srgbClr val="0070C0"/>
                </a:solidFill>
                <a:highlight>
                  <a:srgbClr val="00FF00"/>
                </a:highlight>
              </a:rPr>
              <a:t> </a:t>
            </a:r>
            <a:r>
              <a:rPr lang="de-DE" sz="3200" b="1" dirty="0" err="1">
                <a:solidFill>
                  <a:srgbClr val="0070C0"/>
                </a:solidFill>
                <a:highlight>
                  <a:srgbClr val="00FF00"/>
                </a:highlight>
              </a:rPr>
              <a:t>olur</a:t>
            </a:r>
            <a:r>
              <a:rPr lang="de-DE" sz="3200" b="1" dirty="0">
                <a:solidFill>
                  <a:srgbClr val="0070C0"/>
                </a:solidFill>
                <a:highlight>
                  <a:srgbClr val="00FF00"/>
                </a:highlight>
              </a:rPr>
              <a:t>; </a:t>
            </a:r>
            <a:r>
              <a:rPr lang="de-DE" sz="3200" b="1" dirty="0" err="1">
                <a:solidFill>
                  <a:srgbClr val="0070C0"/>
                </a:solidFill>
                <a:highlight>
                  <a:srgbClr val="00FF00"/>
                </a:highlight>
              </a:rPr>
              <a:t>melekler</a:t>
            </a:r>
            <a:r>
              <a:rPr lang="de-DE" sz="3200" b="1" dirty="0">
                <a:solidFill>
                  <a:srgbClr val="0070C0"/>
                </a:solidFill>
                <a:highlight>
                  <a:srgbClr val="00FF00"/>
                </a:highlight>
              </a:rPr>
              <a:t> </a:t>
            </a:r>
            <a:r>
              <a:rPr lang="de-DE" sz="3200" b="1" dirty="0" err="1">
                <a:solidFill>
                  <a:srgbClr val="0070C0"/>
                </a:solidFill>
                <a:highlight>
                  <a:srgbClr val="00FF00"/>
                </a:highlight>
              </a:rPr>
              <a:t>uzaklaşır</a:t>
            </a:r>
            <a:r>
              <a:rPr lang="de-DE" sz="3200" b="1" dirty="0">
                <a:solidFill>
                  <a:srgbClr val="0070C0"/>
                </a:solidFill>
                <a:highlight>
                  <a:srgbClr val="00FF00"/>
                </a:highlight>
              </a:rPr>
              <a:t>; </a:t>
            </a:r>
            <a:r>
              <a:rPr lang="de-DE" sz="3200" b="1" dirty="0" err="1">
                <a:solidFill>
                  <a:srgbClr val="0070C0"/>
                </a:solidFill>
                <a:highlight>
                  <a:srgbClr val="00FF00"/>
                </a:highlight>
              </a:rPr>
              <a:t>şeytanlar</a:t>
            </a:r>
            <a:r>
              <a:rPr lang="de-DE" sz="3200" b="1" dirty="0">
                <a:solidFill>
                  <a:srgbClr val="0070C0"/>
                </a:solidFill>
                <a:highlight>
                  <a:srgbClr val="00FF00"/>
                </a:highlight>
              </a:rPr>
              <a:t> </a:t>
            </a:r>
            <a:r>
              <a:rPr lang="de-DE" sz="3200" b="1" dirty="0" err="1">
                <a:solidFill>
                  <a:srgbClr val="0070C0"/>
                </a:solidFill>
                <a:highlight>
                  <a:srgbClr val="00FF00"/>
                </a:highlight>
              </a:rPr>
              <a:t>üşüşür</a:t>
            </a:r>
            <a:r>
              <a:rPr lang="de-DE" sz="3200" b="1" dirty="0">
                <a:solidFill>
                  <a:srgbClr val="0070C0"/>
                </a:solidFill>
                <a:highlight>
                  <a:srgbClr val="00FF00"/>
                </a:highlight>
              </a:rPr>
              <a:t>.</a:t>
            </a:r>
            <a:r>
              <a:rPr lang="de-DE" sz="3200" b="1" dirty="0">
                <a:solidFill>
                  <a:srgbClr val="0070C0"/>
                </a:solidFill>
              </a:rPr>
              <a:t> </a:t>
            </a:r>
            <a:r>
              <a:rPr lang="de-DE" sz="3200" b="1" dirty="0" err="1">
                <a:solidFill>
                  <a:srgbClr val="0070C0"/>
                </a:solidFill>
              </a:rPr>
              <a:t>İçinde</a:t>
            </a:r>
            <a:r>
              <a:rPr lang="de-DE" sz="3200" b="1" dirty="0">
                <a:solidFill>
                  <a:srgbClr val="0070C0"/>
                </a:solidFill>
              </a:rPr>
              <a:t> </a:t>
            </a:r>
            <a:r>
              <a:rPr lang="de-DE" sz="3200" b="1" dirty="0" err="1">
                <a:solidFill>
                  <a:srgbClr val="0070C0"/>
                </a:solidFill>
              </a:rPr>
              <a:t>Kur’an</a:t>
            </a:r>
            <a:r>
              <a:rPr lang="de-DE" sz="3200" b="1" dirty="0">
                <a:solidFill>
                  <a:srgbClr val="0070C0"/>
                </a:solidFill>
              </a:rPr>
              <a:t> </a:t>
            </a:r>
            <a:r>
              <a:rPr lang="de-DE" sz="3200" b="1" dirty="0" err="1">
                <a:solidFill>
                  <a:srgbClr val="0070C0"/>
                </a:solidFill>
              </a:rPr>
              <a:t>okunan</a:t>
            </a:r>
            <a:r>
              <a:rPr lang="de-DE" sz="3200" b="1" dirty="0">
                <a:solidFill>
                  <a:srgbClr val="0070C0"/>
                </a:solidFill>
              </a:rPr>
              <a:t>, </a:t>
            </a:r>
            <a:r>
              <a:rPr lang="de-DE" sz="3200" b="1" dirty="0" err="1">
                <a:solidFill>
                  <a:srgbClr val="0070C0"/>
                </a:solidFill>
              </a:rPr>
              <a:t>anlam</a:t>
            </a:r>
            <a:r>
              <a:rPr lang="de-DE" sz="3200" b="1" dirty="0">
                <a:solidFill>
                  <a:srgbClr val="0070C0"/>
                </a:solidFill>
              </a:rPr>
              <a:t> </a:t>
            </a:r>
            <a:r>
              <a:rPr lang="de-DE" sz="3200" b="1" dirty="0" err="1">
                <a:solidFill>
                  <a:srgbClr val="0070C0"/>
                </a:solidFill>
              </a:rPr>
              <a:t>ve</a:t>
            </a:r>
            <a:r>
              <a:rPr lang="de-DE" sz="3200" b="1" dirty="0">
                <a:solidFill>
                  <a:srgbClr val="0070C0"/>
                </a:solidFill>
              </a:rPr>
              <a:t> </a:t>
            </a:r>
            <a:r>
              <a:rPr lang="de-DE" sz="3200" b="1" dirty="0" err="1">
                <a:solidFill>
                  <a:srgbClr val="0070C0"/>
                </a:solidFill>
              </a:rPr>
              <a:t>yorumuyla</a:t>
            </a:r>
            <a:r>
              <a:rPr lang="de-DE" sz="3200" b="1" dirty="0">
                <a:solidFill>
                  <a:srgbClr val="0070C0"/>
                </a:solidFill>
              </a:rPr>
              <a:t> </a:t>
            </a:r>
            <a:r>
              <a:rPr lang="de-DE" sz="3200" b="1" dirty="0" err="1">
                <a:solidFill>
                  <a:srgbClr val="0070C0"/>
                </a:solidFill>
              </a:rPr>
              <a:t>meşgul</a:t>
            </a:r>
            <a:r>
              <a:rPr lang="de-DE" sz="3200" b="1" dirty="0">
                <a:solidFill>
                  <a:srgbClr val="0070C0"/>
                </a:solidFill>
              </a:rPr>
              <a:t> </a:t>
            </a:r>
            <a:r>
              <a:rPr lang="de-DE" sz="3200" b="1" dirty="0" err="1">
                <a:solidFill>
                  <a:srgbClr val="0070C0"/>
                </a:solidFill>
              </a:rPr>
              <a:t>olunan</a:t>
            </a:r>
            <a:r>
              <a:rPr lang="de-DE" sz="3200" b="1" dirty="0">
                <a:solidFill>
                  <a:srgbClr val="0070C0"/>
                </a:solidFill>
              </a:rPr>
              <a:t> </a:t>
            </a:r>
            <a:r>
              <a:rPr lang="de-DE" sz="3200" b="1" dirty="0" err="1">
                <a:solidFill>
                  <a:srgbClr val="0070C0"/>
                </a:solidFill>
              </a:rPr>
              <a:t>ev</a:t>
            </a:r>
            <a:r>
              <a:rPr lang="de-DE" sz="3200" b="1" dirty="0">
                <a:solidFill>
                  <a:srgbClr val="0070C0"/>
                </a:solidFill>
              </a:rPr>
              <a:t>, </a:t>
            </a:r>
            <a:r>
              <a:rPr lang="de-DE" sz="3200" b="1" dirty="0" err="1">
                <a:solidFill>
                  <a:srgbClr val="0070C0"/>
                </a:solidFill>
              </a:rPr>
              <a:t>yıldızların</a:t>
            </a:r>
            <a:r>
              <a:rPr lang="de-DE" sz="3200" b="1" dirty="0">
                <a:solidFill>
                  <a:srgbClr val="0070C0"/>
                </a:solidFill>
              </a:rPr>
              <a:t> </a:t>
            </a:r>
            <a:r>
              <a:rPr lang="de-DE" sz="3200" b="1" dirty="0" err="1">
                <a:solidFill>
                  <a:srgbClr val="0070C0"/>
                </a:solidFill>
              </a:rPr>
              <a:t>yeryüzünu</a:t>
            </a:r>
            <a:r>
              <a:rPr lang="de-DE" sz="3200" b="1" dirty="0">
                <a:solidFill>
                  <a:srgbClr val="0070C0"/>
                </a:solidFill>
              </a:rPr>
              <a:t>̈ </a:t>
            </a:r>
            <a:r>
              <a:rPr lang="de-DE" sz="3200" b="1" dirty="0" err="1">
                <a:solidFill>
                  <a:srgbClr val="0070C0"/>
                </a:solidFill>
              </a:rPr>
              <a:t>aydınlattığı</a:t>
            </a:r>
            <a:r>
              <a:rPr lang="de-DE" sz="3200" b="1" dirty="0">
                <a:solidFill>
                  <a:srgbClr val="0070C0"/>
                </a:solidFill>
              </a:rPr>
              <a:t> </a:t>
            </a:r>
            <a:r>
              <a:rPr lang="de-DE" sz="3200" b="1" dirty="0" err="1">
                <a:solidFill>
                  <a:srgbClr val="0070C0"/>
                </a:solidFill>
              </a:rPr>
              <a:t>gibi</a:t>
            </a:r>
            <a:r>
              <a:rPr lang="de-DE" sz="3200" b="1" dirty="0">
                <a:solidFill>
                  <a:srgbClr val="0070C0"/>
                </a:solidFill>
              </a:rPr>
              <a:t>, </a:t>
            </a:r>
            <a:r>
              <a:rPr lang="de-DE" sz="3200" b="1" dirty="0" err="1">
                <a:solidFill>
                  <a:srgbClr val="0070C0"/>
                </a:solidFill>
              </a:rPr>
              <a:t>sema</a:t>
            </a:r>
            <a:r>
              <a:rPr lang="de-DE" sz="3200" b="1" dirty="0">
                <a:solidFill>
                  <a:srgbClr val="0070C0"/>
                </a:solidFill>
              </a:rPr>
              <a:t> </a:t>
            </a:r>
            <a:r>
              <a:rPr lang="de-DE" sz="3200" b="1" dirty="0" err="1">
                <a:solidFill>
                  <a:srgbClr val="0070C0"/>
                </a:solidFill>
              </a:rPr>
              <a:t>ehli</a:t>
            </a:r>
            <a:r>
              <a:rPr lang="de-DE" sz="3200" b="1" dirty="0">
                <a:solidFill>
                  <a:srgbClr val="0070C0"/>
                </a:solidFill>
              </a:rPr>
              <a:t> </a:t>
            </a:r>
            <a:r>
              <a:rPr lang="de-DE" sz="3200" b="1" dirty="0" err="1">
                <a:solidFill>
                  <a:srgbClr val="0070C0"/>
                </a:solidFill>
              </a:rPr>
              <a:t>için</a:t>
            </a:r>
            <a:r>
              <a:rPr lang="de-DE" sz="3200" b="1" dirty="0">
                <a:solidFill>
                  <a:srgbClr val="0070C0"/>
                </a:solidFill>
              </a:rPr>
              <a:t> </a:t>
            </a:r>
            <a:r>
              <a:rPr lang="de-DE" sz="3200" b="1" dirty="0" err="1">
                <a:solidFill>
                  <a:srgbClr val="0070C0"/>
                </a:solidFill>
              </a:rPr>
              <a:t>aydınlatılır</a:t>
            </a:r>
            <a:r>
              <a:rPr lang="de-DE" sz="3200" b="1" dirty="0">
                <a:solidFill>
                  <a:srgbClr val="0070C0"/>
                </a:solidFill>
              </a:rPr>
              <a:t>." </a:t>
            </a:r>
            <a:r>
              <a:rPr lang="de-DE" sz="2800" b="1" dirty="0"/>
              <a:t>(</a:t>
            </a:r>
            <a:r>
              <a:rPr lang="de-DE" sz="1800" b="1" dirty="0" err="1">
                <a:solidFill>
                  <a:srgbClr val="7030A0"/>
                </a:solidFill>
              </a:rPr>
              <a:t>Darimi</a:t>
            </a:r>
            <a:r>
              <a:rPr lang="de-DE" sz="1800" b="1" dirty="0">
                <a:solidFill>
                  <a:srgbClr val="7030A0"/>
                </a:solidFill>
              </a:rPr>
              <a:t>̂, </a:t>
            </a:r>
            <a:r>
              <a:rPr lang="de-DE" sz="1800" b="1" dirty="0" err="1">
                <a:solidFill>
                  <a:srgbClr val="7030A0"/>
                </a:solidFill>
              </a:rPr>
              <a:t>Sünen</a:t>
            </a:r>
            <a:r>
              <a:rPr lang="de-DE" sz="1800" b="1" dirty="0">
                <a:solidFill>
                  <a:srgbClr val="7030A0"/>
                </a:solidFill>
              </a:rPr>
              <a:t>, 2/429-430; </a:t>
            </a:r>
            <a:r>
              <a:rPr lang="de-DE" sz="1800" b="1" dirty="0" err="1">
                <a:solidFill>
                  <a:srgbClr val="7030A0"/>
                </a:solidFill>
              </a:rPr>
              <a:t>Heysemi</a:t>
            </a:r>
            <a:r>
              <a:rPr lang="de-DE" sz="1800" b="1" dirty="0">
                <a:solidFill>
                  <a:srgbClr val="7030A0"/>
                </a:solidFill>
              </a:rPr>
              <a:t>̂, </a:t>
            </a:r>
            <a:r>
              <a:rPr lang="de-DE" sz="1800" b="1" dirty="0" err="1">
                <a:solidFill>
                  <a:srgbClr val="7030A0"/>
                </a:solidFill>
              </a:rPr>
              <a:t>Mecma'üz-Zevaid</a:t>
            </a:r>
            <a:r>
              <a:rPr lang="de-DE" sz="1800" b="1" dirty="0">
                <a:solidFill>
                  <a:srgbClr val="7030A0"/>
                </a:solidFill>
              </a:rPr>
              <a:t>, 7/171) </a:t>
            </a:r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63931507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9F4BB5B-31B1-AF4F-95AE-13F74643CD5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50090"/>
            <a:ext cx="9144000" cy="150852"/>
          </a:xfrm>
        </p:spPr>
        <p:txBody>
          <a:bodyPr>
            <a:normAutofit fontScale="90000"/>
          </a:bodyPr>
          <a:lstStyle/>
          <a:p>
            <a:endParaRPr lang="de-DE" dirty="0"/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6537AE67-7B3D-0143-B985-72A5A282503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04486" y="358818"/>
            <a:ext cx="11783028" cy="6291219"/>
          </a:xfrm>
          <a:solidFill>
            <a:srgbClr val="E8E0F7"/>
          </a:solidFill>
          <a:ln>
            <a:solidFill>
              <a:srgbClr val="AFCF76"/>
            </a:solidFill>
          </a:ln>
        </p:spPr>
        <p:txBody>
          <a:bodyPr/>
          <a:lstStyle/>
          <a:p>
            <a:r>
              <a:rPr lang="de-DE" sz="2800" b="1" dirty="0" err="1">
                <a:solidFill>
                  <a:srgbClr val="FF0000"/>
                </a:solidFill>
              </a:rPr>
              <a:t>Kur’ân</a:t>
            </a:r>
            <a:r>
              <a:rPr lang="de-DE" sz="2800" b="1" dirty="0">
                <a:solidFill>
                  <a:srgbClr val="FF0000"/>
                </a:solidFill>
              </a:rPr>
              <a:t> </a:t>
            </a:r>
            <a:r>
              <a:rPr lang="de-DE" sz="2800" b="1" dirty="0" err="1">
                <a:solidFill>
                  <a:srgbClr val="FF0000"/>
                </a:solidFill>
              </a:rPr>
              <a:t>Dünya</a:t>
            </a:r>
            <a:r>
              <a:rPr lang="de-DE" sz="2800" b="1" dirty="0">
                <a:solidFill>
                  <a:srgbClr val="FF0000"/>
                </a:solidFill>
              </a:rPr>
              <a:t> </a:t>
            </a:r>
            <a:r>
              <a:rPr lang="de-DE" sz="2800" b="1" dirty="0" err="1">
                <a:solidFill>
                  <a:srgbClr val="FF0000"/>
                </a:solidFill>
              </a:rPr>
              <a:t>ve</a:t>
            </a:r>
            <a:r>
              <a:rPr lang="de-DE" sz="2800" b="1" dirty="0">
                <a:solidFill>
                  <a:srgbClr val="FF0000"/>
                </a:solidFill>
              </a:rPr>
              <a:t> </a:t>
            </a:r>
            <a:r>
              <a:rPr lang="de-DE" sz="2800" b="1" dirty="0" err="1">
                <a:solidFill>
                  <a:srgbClr val="FF0000"/>
                </a:solidFill>
              </a:rPr>
              <a:t>Ahirette</a:t>
            </a:r>
            <a:r>
              <a:rPr lang="de-DE" sz="2800" b="1" dirty="0">
                <a:solidFill>
                  <a:srgbClr val="FF0000"/>
                </a:solidFill>
              </a:rPr>
              <a:t> </a:t>
            </a:r>
            <a:r>
              <a:rPr lang="de-DE" sz="2800" b="1" dirty="0" err="1">
                <a:solidFill>
                  <a:srgbClr val="FF0000"/>
                </a:solidFill>
              </a:rPr>
              <a:t>Nur’dur</a:t>
            </a:r>
            <a:r>
              <a:rPr lang="de-DE" sz="2800" b="1" dirty="0">
                <a:solidFill>
                  <a:srgbClr val="FF0000"/>
                </a:solidFill>
              </a:rPr>
              <a:t> </a:t>
            </a:r>
            <a:endParaRPr lang="de-DE" sz="2800" dirty="0">
              <a:solidFill>
                <a:srgbClr val="FF0000"/>
              </a:solidFill>
            </a:endParaRPr>
          </a:p>
          <a:p>
            <a:r>
              <a:rPr lang="de-DE" dirty="0" err="1"/>
              <a:t>Kur’an</a:t>
            </a:r>
            <a:r>
              <a:rPr lang="de-DE" dirty="0"/>
              <a:t>, </a:t>
            </a:r>
            <a:r>
              <a:rPr lang="de-DE" dirty="0" err="1"/>
              <a:t>insana</a:t>
            </a:r>
            <a:r>
              <a:rPr lang="de-DE" dirty="0"/>
              <a:t> </a:t>
            </a:r>
            <a:r>
              <a:rPr lang="de-DE" dirty="0" err="1"/>
              <a:t>maddi-manevi</a:t>
            </a:r>
            <a:r>
              <a:rPr lang="de-DE" dirty="0"/>
              <a:t>̂ </a:t>
            </a:r>
            <a:r>
              <a:rPr lang="de-DE" dirty="0" err="1"/>
              <a:t>bir</a:t>
            </a:r>
            <a:r>
              <a:rPr lang="de-DE" dirty="0"/>
              <a:t> </a:t>
            </a:r>
            <a:r>
              <a:rPr lang="de-DE" dirty="0" err="1"/>
              <a:t>ışıktır</a:t>
            </a:r>
            <a:r>
              <a:rPr lang="de-DE" dirty="0"/>
              <a:t>. </a:t>
            </a:r>
            <a:r>
              <a:rPr lang="de-DE" dirty="0" err="1"/>
              <a:t>Ona</a:t>
            </a:r>
            <a:r>
              <a:rPr lang="de-DE" dirty="0"/>
              <a:t> </a:t>
            </a:r>
            <a:r>
              <a:rPr lang="de-DE" dirty="0" err="1"/>
              <a:t>yol</a:t>
            </a:r>
            <a:r>
              <a:rPr lang="de-DE" dirty="0"/>
              <a:t> </a:t>
            </a:r>
            <a:r>
              <a:rPr lang="de-DE" dirty="0" err="1"/>
              <a:t>gösteren</a:t>
            </a:r>
            <a:r>
              <a:rPr lang="de-DE" dirty="0"/>
              <a:t> </a:t>
            </a:r>
            <a:r>
              <a:rPr lang="de-DE" dirty="0" err="1"/>
              <a:t>bir</a:t>
            </a:r>
            <a:r>
              <a:rPr lang="de-DE" dirty="0"/>
              <a:t> </a:t>
            </a:r>
            <a:r>
              <a:rPr lang="de-DE" dirty="0" err="1"/>
              <a:t>lambadır</a:t>
            </a:r>
            <a:r>
              <a:rPr lang="de-DE" dirty="0"/>
              <a:t>. </a:t>
            </a:r>
            <a:r>
              <a:rPr lang="de-DE" dirty="0" err="1"/>
              <a:t>Bu</a:t>
            </a:r>
            <a:r>
              <a:rPr lang="de-DE" dirty="0"/>
              <a:t> </a:t>
            </a:r>
            <a:r>
              <a:rPr lang="de-DE" dirty="0" err="1"/>
              <a:t>dünyada</a:t>
            </a:r>
            <a:r>
              <a:rPr lang="de-DE" dirty="0"/>
              <a:t> </a:t>
            </a:r>
            <a:r>
              <a:rPr lang="de-DE" dirty="0" err="1"/>
              <a:t>içinden</a:t>
            </a:r>
            <a:r>
              <a:rPr lang="de-DE" dirty="0"/>
              <a:t> </a:t>
            </a:r>
            <a:r>
              <a:rPr lang="de-DE" dirty="0" err="1"/>
              <a:t>çıkamayacağı</a:t>
            </a:r>
            <a:r>
              <a:rPr lang="de-DE" dirty="0"/>
              <a:t> </a:t>
            </a:r>
            <a:r>
              <a:rPr lang="de-DE" dirty="0" err="1"/>
              <a:t>konularda</a:t>
            </a:r>
            <a:r>
              <a:rPr lang="de-DE" dirty="0"/>
              <a:t> </a:t>
            </a:r>
            <a:r>
              <a:rPr lang="de-DE" dirty="0" err="1"/>
              <a:t>bir</a:t>
            </a:r>
            <a:r>
              <a:rPr lang="de-DE" dirty="0"/>
              <a:t> </a:t>
            </a:r>
            <a:r>
              <a:rPr lang="de-DE" dirty="0" err="1"/>
              <a:t>rehberdir</a:t>
            </a:r>
            <a:r>
              <a:rPr lang="de-DE" dirty="0"/>
              <a:t>. </a:t>
            </a:r>
            <a:r>
              <a:rPr lang="de-DE" dirty="0" err="1"/>
              <a:t>Nitekim</a:t>
            </a:r>
            <a:r>
              <a:rPr lang="de-DE" dirty="0"/>
              <a:t> "</a:t>
            </a:r>
            <a:r>
              <a:rPr lang="de-DE" b="1" dirty="0" err="1"/>
              <a:t>Ey</a:t>
            </a:r>
            <a:r>
              <a:rPr lang="de-DE" b="1" dirty="0"/>
              <a:t> </a:t>
            </a:r>
            <a:r>
              <a:rPr lang="de-DE" b="1" dirty="0" err="1"/>
              <a:t>insanlar</a:t>
            </a:r>
            <a:r>
              <a:rPr lang="de-DE" b="1" dirty="0"/>
              <a:t>! </a:t>
            </a:r>
            <a:r>
              <a:rPr lang="de-DE" b="1" dirty="0" err="1"/>
              <a:t>İşte</a:t>
            </a:r>
            <a:r>
              <a:rPr lang="de-DE" b="1" dirty="0"/>
              <a:t> </a:t>
            </a:r>
            <a:r>
              <a:rPr lang="de-DE" b="1" dirty="0" err="1"/>
              <a:t>size</a:t>
            </a:r>
            <a:r>
              <a:rPr lang="de-DE" b="1" dirty="0"/>
              <a:t> </a:t>
            </a:r>
            <a:r>
              <a:rPr lang="de-DE" b="1" dirty="0" err="1"/>
              <a:t>Rabbinizden</a:t>
            </a:r>
            <a:r>
              <a:rPr lang="de-DE" b="1" dirty="0"/>
              <a:t> </a:t>
            </a:r>
            <a:r>
              <a:rPr lang="de-DE" b="1" dirty="0" err="1"/>
              <a:t>bir</a:t>
            </a:r>
            <a:r>
              <a:rPr lang="de-DE" b="1" dirty="0"/>
              <a:t> </a:t>
            </a:r>
            <a:r>
              <a:rPr lang="de-DE" b="1" dirty="0" err="1"/>
              <a:t>delil</a:t>
            </a:r>
            <a:r>
              <a:rPr lang="de-DE" b="1" dirty="0"/>
              <a:t> </a:t>
            </a:r>
            <a:r>
              <a:rPr lang="de-DE" b="1" dirty="0" err="1"/>
              <a:t>geldi</a:t>
            </a:r>
            <a:r>
              <a:rPr lang="de-DE" b="1" dirty="0"/>
              <a:t>, </a:t>
            </a:r>
            <a:r>
              <a:rPr lang="de-DE" b="1" dirty="0" err="1"/>
              <a:t>size</a:t>
            </a:r>
            <a:r>
              <a:rPr lang="de-DE" b="1" dirty="0"/>
              <a:t> </a:t>
            </a:r>
            <a:r>
              <a:rPr lang="de-DE" b="1" dirty="0" err="1"/>
              <a:t>açık</a:t>
            </a:r>
            <a:r>
              <a:rPr lang="de-DE" b="1" dirty="0"/>
              <a:t> </a:t>
            </a:r>
            <a:r>
              <a:rPr lang="de-DE" b="1" dirty="0" err="1"/>
              <a:t>bir</a:t>
            </a:r>
            <a:r>
              <a:rPr lang="de-DE" b="1" dirty="0"/>
              <a:t> </a:t>
            </a:r>
            <a:r>
              <a:rPr lang="de-DE" b="1" dirty="0" err="1"/>
              <a:t>Nûr</a:t>
            </a:r>
            <a:r>
              <a:rPr lang="de-DE" b="1" dirty="0"/>
              <a:t> </a:t>
            </a:r>
            <a:r>
              <a:rPr lang="de-DE" b="1" dirty="0" err="1"/>
              <a:t>indirdik</a:t>
            </a:r>
            <a:r>
              <a:rPr lang="de-DE" b="1" dirty="0"/>
              <a:t>.</a:t>
            </a:r>
            <a:r>
              <a:rPr lang="de-DE" dirty="0"/>
              <a:t>" </a:t>
            </a:r>
            <a:r>
              <a:rPr lang="de-DE" b="1" i="1" dirty="0"/>
              <a:t>(</a:t>
            </a:r>
            <a:r>
              <a:rPr lang="de-DE" b="1" i="1" dirty="0" err="1"/>
              <a:t>Nisa</a:t>
            </a:r>
            <a:r>
              <a:rPr lang="de-DE" b="1" i="1" dirty="0"/>
              <a:t>̂ </a:t>
            </a:r>
            <a:r>
              <a:rPr lang="de-DE" b="1" i="1" dirty="0" err="1"/>
              <a:t>Suresi</a:t>
            </a:r>
            <a:r>
              <a:rPr lang="de-DE" b="1" i="1" dirty="0"/>
              <a:t>, 4/174) </a:t>
            </a:r>
            <a:r>
              <a:rPr lang="de-DE" dirty="0" err="1"/>
              <a:t>âyeti</a:t>
            </a:r>
            <a:r>
              <a:rPr lang="de-DE" dirty="0"/>
              <a:t> de </a:t>
            </a:r>
            <a:r>
              <a:rPr lang="de-DE" dirty="0" err="1"/>
              <a:t>bunu</a:t>
            </a:r>
            <a:r>
              <a:rPr lang="de-DE" dirty="0"/>
              <a:t> </a:t>
            </a:r>
            <a:r>
              <a:rPr lang="de-DE" dirty="0" err="1"/>
              <a:t>vurgulamaktadır</a:t>
            </a:r>
            <a:r>
              <a:rPr lang="de-DE" dirty="0"/>
              <a:t>. </a:t>
            </a:r>
          </a:p>
          <a:p>
            <a:r>
              <a:rPr lang="de-DE" dirty="0" err="1"/>
              <a:t>Kur’ân’ın</a:t>
            </a:r>
            <a:r>
              <a:rPr lang="de-DE" dirty="0"/>
              <a:t> </a:t>
            </a:r>
            <a:r>
              <a:rPr lang="de-DE" dirty="0" err="1"/>
              <a:t>aydınlatması</a:t>
            </a:r>
            <a:r>
              <a:rPr lang="de-DE" dirty="0"/>
              <a:t> </a:t>
            </a:r>
            <a:r>
              <a:rPr lang="de-DE" dirty="0" err="1"/>
              <a:t>âhirette</a:t>
            </a:r>
            <a:r>
              <a:rPr lang="de-DE" dirty="0"/>
              <a:t> de </a:t>
            </a:r>
            <a:r>
              <a:rPr lang="de-DE" dirty="0" err="1"/>
              <a:t>devam</a:t>
            </a:r>
            <a:r>
              <a:rPr lang="de-DE" dirty="0"/>
              <a:t> </a:t>
            </a:r>
            <a:r>
              <a:rPr lang="de-DE" dirty="0" err="1"/>
              <a:t>edecektir</a:t>
            </a:r>
            <a:r>
              <a:rPr lang="de-DE" dirty="0"/>
              <a:t>. "</a:t>
            </a:r>
            <a:r>
              <a:rPr lang="de-DE" b="1" dirty="0"/>
              <a:t>Her </a:t>
            </a:r>
            <a:r>
              <a:rPr lang="de-DE" b="1" dirty="0" err="1"/>
              <a:t>kim</a:t>
            </a:r>
            <a:r>
              <a:rPr lang="de-DE" b="1" dirty="0"/>
              <a:t> </a:t>
            </a:r>
            <a:r>
              <a:rPr lang="de-DE" b="1" dirty="0" err="1"/>
              <a:t>Allah'ın</a:t>
            </a:r>
            <a:r>
              <a:rPr lang="de-DE" b="1" dirty="0"/>
              <a:t> </a:t>
            </a:r>
            <a:r>
              <a:rPr lang="de-DE" b="1" dirty="0" err="1"/>
              <a:t>kitabından</a:t>
            </a:r>
            <a:r>
              <a:rPr lang="de-DE" b="1" dirty="0"/>
              <a:t> </a:t>
            </a:r>
            <a:r>
              <a:rPr lang="de-DE" b="1" dirty="0" err="1"/>
              <a:t>bir</a:t>
            </a:r>
            <a:r>
              <a:rPr lang="de-DE" b="1" dirty="0"/>
              <a:t> </a:t>
            </a:r>
            <a:r>
              <a:rPr lang="de-DE" b="1" dirty="0" err="1"/>
              <a:t>âyet</a:t>
            </a:r>
            <a:r>
              <a:rPr lang="de-DE" b="1" dirty="0"/>
              <a:t> </a:t>
            </a:r>
            <a:r>
              <a:rPr lang="de-DE" b="1" dirty="0" err="1"/>
              <a:t>öğrenirse</a:t>
            </a:r>
            <a:r>
              <a:rPr lang="de-DE" b="1" dirty="0"/>
              <a:t>, o </a:t>
            </a:r>
            <a:r>
              <a:rPr lang="de-DE" b="1" dirty="0" err="1"/>
              <a:t>öğrendiği</a:t>
            </a:r>
            <a:r>
              <a:rPr lang="de-DE" b="1" dirty="0"/>
              <a:t> </a:t>
            </a:r>
            <a:r>
              <a:rPr lang="de-DE" b="1" dirty="0" err="1"/>
              <a:t>kıyâmet</a:t>
            </a:r>
            <a:r>
              <a:rPr lang="de-DE" b="1" dirty="0"/>
              <a:t> </a:t>
            </a:r>
            <a:r>
              <a:rPr lang="de-DE" b="1" dirty="0" err="1"/>
              <a:t>günu</a:t>
            </a:r>
            <a:r>
              <a:rPr lang="de-DE" b="1" dirty="0"/>
              <a:t>̈ </a:t>
            </a:r>
            <a:r>
              <a:rPr lang="de-DE" b="1" dirty="0" err="1"/>
              <a:t>kendisine</a:t>
            </a:r>
            <a:r>
              <a:rPr lang="de-DE" b="1" dirty="0"/>
              <a:t> </a:t>
            </a:r>
            <a:r>
              <a:rPr lang="de-DE" b="1" dirty="0" err="1"/>
              <a:t>bir</a:t>
            </a:r>
            <a:r>
              <a:rPr lang="de-DE" b="1" dirty="0"/>
              <a:t> nur olacaktır</a:t>
            </a:r>
            <a:r>
              <a:rPr lang="de-DE" dirty="0"/>
              <a:t>."40 (</a:t>
            </a:r>
            <a:r>
              <a:rPr lang="de-DE" dirty="0" err="1"/>
              <a:t>Darimi</a:t>
            </a:r>
            <a:r>
              <a:rPr lang="de-DE" dirty="0"/>
              <a:t>̂, 2/444) </a:t>
            </a:r>
          </a:p>
          <a:p>
            <a:r>
              <a:rPr lang="de-DE" dirty="0"/>
              <a:t> </a:t>
            </a:r>
          </a:p>
          <a:p>
            <a:r>
              <a:rPr lang="de-DE" sz="2800" b="1" dirty="0" err="1">
                <a:solidFill>
                  <a:srgbClr val="0070C0"/>
                </a:solidFill>
              </a:rPr>
              <a:t>Kur’ân’ı</a:t>
            </a:r>
            <a:r>
              <a:rPr lang="de-DE" sz="2800" b="1" dirty="0">
                <a:solidFill>
                  <a:srgbClr val="0070C0"/>
                </a:solidFill>
              </a:rPr>
              <a:t> </a:t>
            </a:r>
            <a:r>
              <a:rPr lang="de-DE" sz="2800" b="1" dirty="0" err="1">
                <a:solidFill>
                  <a:srgbClr val="0070C0"/>
                </a:solidFill>
              </a:rPr>
              <a:t>Zorlanarak</a:t>
            </a:r>
            <a:r>
              <a:rPr lang="de-DE" sz="2800" b="1" dirty="0">
                <a:solidFill>
                  <a:srgbClr val="0070C0"/>
                </a:solidFill>
              </a:rPr>
              <a:t> </a:t>
            </a:r>
            <a:r>
              <a:rPr lang="de-DE" sz="2800" b="1" dirty="0" err="1">
                <a:solidFill>
                  <a:srgbClr val="0070C0"/>
                </a:solidFill>
              </a:rPr>
              <a:t>Okuyanlara</a:t>
            </a:r>
            <a:r>
              <a:rPr lang="de-DE" sz="2800" b="1" dirty="0">
                <a:solidFill>
                  <a:srgbClr val="0070C0"/>
                </a:solidFill>
              </a:rPr>
              <a:t> </a:t>
            </a:r>
            <a:r>
              <a:rPr lang="de-DE" sz="2800" b="1" dirty="0" err="1">
                <a:solidFill>
                  <a:srgbClr val="0070C0"/>
                </a:solidFill>
              </a:rPr>
              <a:t>İki</a:t>
            </a:r>
            <a:r>
              <a:rPr lang="de-DE" sz="2800" b="1" dirty="0">
                <a:solidFill>
                  <a:srgbClr val="0070C0"/>
                </a:solidFill>
              </a:rPr>
              <a:t> </a:t>
            </a:r>
            <a:r>
              <a:rPr lang="de-DE" sz="2800" b="1" dirty="0" err="1">
                <a:solidFill>
                  <a:srgbClr val="0070C0"/>
                </a:solidFill>
              </a:rPr>
              <a:t>Sevap</a:t>
            </a:r>
            <a:r>
              <a:rPr lang="de-DE" sz="2800" b="1" dirty="0">
                <a:solidFill>
                  <a:srgbClr val="0070C0"/>
                </a:solidFill>
              </a:rPr>
              <a:t> </a:t>
            </a:r>
          </a:p>
          <a:p>
            <a:r>
              <a:rPr lang="de-DE" sz="2600" dirty="0"/>
              <a:t>"</a:t>
            </a:r>
            <a:r>
              <a:rPr lang="de-DE" sz="2600" dirty="0" err="1"/>
              <a:t>Kur’ân-ı</a:t>
            </a:r>
            <a:r>
              <a:rPr lang="de-DE" sz="2600" dirty="0"/>
              <a:t> </a:t>
            </a:r>
            <a:r>
              <a:rPr lang="de-DE" sz="2600" dirty="0" err="1"/>
              <a:t>Kerim'i</a:t>
            </a:r>
            <a:r>
              <a:rPr lang="de-DE" sz="2600" dirty="0"/>
              <a:t> </a:t>
            </a:r>
            <a:r>
              <a:rPr lang="de-DE" sz="2600" dirty="0" err="1"/>
              <a:t>maharetle</a:t>
            </a:r>
            <a:r>
              <a:rPr lang="de-DE" sz="2600" dirty="0"/>
              <a:t> </a:t>
            </a:r>
            <a:r>
              <a:rPr lang="de-DE" sz="2600" dirty="0" err="1"/>
              <a:t>okuyan</a:t>
            </a:r>
            <a:r>
              <a:rPr lang="de-DE" sz="2600" dirty="0"/>
              <a:t> </a:t>
            </a:r>
            <a:r>
              <a:rPr lang="de-DE" sz="2600" dirty="0" err="1"/>
              <a:t>bir</a:t>
            </a:r>
            <a:r>
              <a:rPr lang="de-DE" sz="2600" dirty="0"/>
              <a:t> </a:t>
            </a:r>
            <a:r>
              <a:rPr lang="de-DE" sz="2600" dirty="0" err="1"/>
              <a:t>insan</a:t>
            </a:r>
            <a:r>
              <a:rPr lang="de-DE" sz="2600" dirty="0"/>
              <a:t>, </a:t>
            </a:r>
            <a:r>
              <a:rPr lang="de-DE" sz="2600" dirty="0" err="1"/>
              <a:t>Kirâmen</a:t>
            </a:r>
            <a:r>
              <a:rPr lang="de-DE" sz="2600" dirty="0"/>
              <a:t> </a:t>
            </a:r>
            <a:r>
              <a:rPr lang="de-DE" sz="2600" dirty="0" err="1"/>
              <a:t>Kâtibin</a:t>
            </a:r>
            <a:r>
              <a:rPr lang="de-DE" sz="2600" dirty="0"/>
              <a:t> </a:t>
            </a:r>
            <a:r>
              <a:rPr lang="de-DE" sz="2600" dirty="0" err="1"/>
              <a:t>melekleri</a:t>
            </a:r>
            <a:r>
              <a:rPr lang="de-DE" sz="2600" dirty="0"/>
              <a:t> </a:t>
            </a:r>
            <a:r>
              <a:rPr lang="de-DE" sz="2600" dirty="0" err="1"/>
              <a:t>seviyesinde</a:t>
            </a:r>
            <a:r>
              <a:rPr lang="de-DE" sz="2600" dirty="0"/>
              <a:t> </a:t>
            </a:r>
            <a:r>
              <a:rPr lang="de-DE" sz="2600" dirty="0" err="1"/>
              <a:t>olur</a:t>
            </a:r>
            <a:r>
              <a:rPr lang="de-DE" sz="2600" dirty="0"/>
              <a:t>. </a:t>
            </a:r>
            <a:r>
              <a:rPr lang="de-DE" sz="2600" dirty="0" err="1"/>
              <a:t>Onu</a:t>
            </a:r>
            <a:r>
              <a:rPr lang="de-DE" sz="2600" dirty="0"/>
              <a:t> o </a:t>
            </a:r>
            <a:r>
              <a:rPr lang="de-DE" sz="2600" dirty="0" err="1"/>
              <a:t>seviyede</a:t>
            </a:r>
            <a:r>
              <a:rPr lang="de-DE" sz="2600" dirty="0"/>
              <a:t> </a:t>
            </a:r>
            <a:r>
              <a:rPr lang="de-DE" sz="2600" dirty="0" err="1"/>
              <a:t>beceremeyen</a:t>
            </a:r>
            <a:r>
              <a:rPr lang="de-DE" sz="2600" dirty="0"/>
              <a:t> </a:t>
            </a:r>
            <a:r>
              <a:rPr lang="de-DE" sz="2600" dirty="0" err="1"/>
              <a:t>fakat</a:t>
            </a:r>
            <a:r>
              <a:rPr lang="de-DE" sz="2600" dirty="0"/>
              <a:t> </a:t>
            </a:r>
            <a:r>
              <a:rPr lang="de-DE" sz="2600" dirty="0" err="1"/>
              <a:t>halis</a:t>
            </a:r>
            <a:r>
              <a:rPr lang="de-DE" sz="2600" dirty="0"/>
              <a:t> </a:t>
            </a:r>
            <a:r>
              <a:rPr lang="de-DE" sz="2600" dirty="0" err="1"/>
              <a:t>bir</a:t>
            </a:r>
            <a:r>
              <a:rPr lang="de-DE" sz="2600" dirty="0"/>
              <a:t> </a:t>
            </a:r>
            <a:r>
              <a:rPr lang="de-DE" sz="2600" dirty="0" err="1"/>
              <a:t>niyet</a:t>
            </a:r>
            <a:r>
              <a:rPr lang="de-DE" sz="2600" dirty="0"/>
              <a:t> </a:t>
            </a:r>
            <a:r>
              <a:rPr lang="de-DE" sz="2600" dirty="0" err="1"/>
              <a:t>ile</a:t>
            </a:r>
            <a:r>
              <a:rPr lang="de-DE" sz="2600" dirty="0"/>
              <a:t> </a:t>
            </a:r>
            <a:r>
              <a:rPr lang="de-DE" sz="2600" dirty="0" err="1"/>
              <a:t>okumağa</a:t>
            </a:r>
            <a:r>
              <a:rPr lang="de-DE" sz="2600" dirty="0"/>
              <a:t> </a:t>
            </a:r>
            <a:r>
              <a:rPr lang="de-DE" sz="2600" dirty="0" err="1"/>
              <a:t>çalışan</a:t>
            </a:r>
            <a:r>
              <a:rPr lang="de-DE" sz="2600" dirty="0"/>
              <a:t>, </a:t>
            </a:r>
            <a:r>
              <a:rPr lang="de-DE" sz="2600" dirty="0" err="1"/>
              <a:t>okurken</a:t>
            </a:r>
            <a:r>
              <a:rPr lang="de-DE" sz="2600" dirty="0"/>
              <a:t> de </a:t>
            </a:r>
            <a:r>
              <a:rPr lang="de-DE" sz="2600" dirty="0" err="1"/>
              <a:t>kem</a:t>
            </a:r>
            <a:r>
              <a:rPr lang="de-DE" sz="2600" dirty="0"/>
              <a:t> </a:t>
            </a:r>
            <a:r>
              <a:rPr lang="de-DE" sz="2600" dirty="0" err="1"/>
              <a:t>küm</a:t>
            </a:r>
            <a:r>
              <a:rPr lang="de-DE" sz="2600" dirty="0"/>
              <a:t> </a:t>
            </a:r>
            <a:r>
              <a:rPr lang="de-DE" sz="2600" dirty="0" err="1"/>
              <a:t>edip</a:t>
            </a:r>
            <a:r>
              <a:rPr lang="de-DE" sz="2600" dirty="0"/>
              <a:t> </a:t>
            </a:r>
            <a:r>
              <a:rPr lang="de-DE" sz="2600" dirty="0" err="1"/>
              <a:t>dili</a:t>
            </a:r>
            <a:r>
              <a:rPr lang="de-DE" sz="2600" dirty="0"/>
              <a:t> </a:t>
            </a:r>
            <a:r>
              <a:rPr lang="de-DE" sz="2600" dirty="0" err="1"/>
              <a:t>dolaşan</a:t>
            </a:r>
            <a:r>
              <a:rPr lang="de-DE" sz="2600" dirty="0"/>
              <a:t> </a:t>
            </a:r>
            <a:r>
              <a:rPr lang="de-DE" sz="2600" dirty="0" err="1"/>
              <a:t>ve</a:t>
            </a:r>
            <a:r>
              <a:rPr lang="de-DE" sz="2600" dirty="0"/>
              <a:t> </a:t>
            </a:r>
            <a:r>
              <a:rPr lang="de-DE" sz="2600" dirty="0" err="1"/>
              <a:t>Kur’ân’ı</a:t>
            </a:r>
            <a:r>
              <a:rPr lang="de-DE" sz="2600" dirty="0"/>
              <a:t> </a:t>
            </a:r>
            <a:r>
              <a:rPr lang="de-DE" sz="2600" dirty="0" err="1"/>
              <a:t>okumak</a:t>
            </a:r>
            <a:r>
              <a:rPr lang="de-DE" sz="2600" dirty="0"/>
              <a:t> </a:t>
            </a:r>
            <a:r>
              <a:rPr lang="de-DE" sz="2600" dirty="0" err="1"/>
              <a:t>ona</a:t>
            </a:r>
            <a:r>
              <a:rPr lang="de-DE" sz="2600" dirty="0"/>
              <a:t> </a:t>
            </a:r>
            <a:r>
              <a:rPr lang="de-DE" sz="2600" dirty="0" err="1"/>
              <a:t>zor</a:t>
            </a:r>
            <a:r>
              <a:rPr lang="de-DE" sz="2600" dirty="0"/>
              <a:t> </a:t>
            </a:r>
            <a:r>
              <a:rPr lang="de-DE" sz="2600" dirty="0" err="1"/>
              <a:t>geldiği</a:t>
            </a:r>
            <a:r>
              <a:rPr lang="de-DE" sz="2600" dirty="0"/>
              <a:t> </a:t>
            </a:r>
            <a:r>
              <a:rPr lang="de-DE" sz="2600" dirty="0" err="1"/>
              <a:t>halde</a:t>
            </a:r>
            <a:r>
              <a:rPr lang="de-DE" sz="2600" dirty="0"/>
              <a:t> </a:t>
            </a:r>
            <a:r>
              <a:rPr lang="de-DE" sz="2600" dirty="0" err="1"/>
              <a:t>okuyan</a:t>
            </a:r>
            <a:r>
              <a:rPr lang="de-DE" sz="2600" dirty="0"/>
              <a:t> </a:t>
            </a:r>
            <a:r>
              <a:rPr lang="de-DE" sz="2600" dirty="0" err="1"/>
              <a:t>insana</a:t>
            </a:r>
            <a:r>
              <a:rPr lang="de-DE" sz="2600" dirty="0"/>
              <a:t> da </a:t>
            </a:r>
            <a:r>
              <a:rPr lang="de-DE" sz="2600" dirty="0" err="1"/>
              <a:t>iki</a:t>
            </a:r>
            <a:r>
              <a:rPr lang="de-DE" sz="2600" dirty="0"/>
              <a:t> </a:t>
            </a:r>
            <a:r>
              <a:rPr lang="de-DE" sz="2600" dirty="0" err="1"/>
              <a:t>sevap</a:t>
            </a:r>
            <a:r>
              <a:rPr lang="de-DE" sz="2600" dirty="0"/>
              <a:t> vardır."</a:t>
            </a:r>
            <a:r>
              <a:rPr lang="de-DE" dirty="0"/>
              <a:t>41 (</a:t>
            </a:r>
            <a:r>
              <a:rPr lang="de-DE" dirty="0" err="1"/>
              <a:t>Buhari</a:t>
            </a:r>
            <a:r>
              <a:rPr lang="de-DE" dirty="0"/>
              <a:t>̂, </a:t>
            </a:r>
            <a:r>
              <a:rPr lang="de-DE" dirty="0" err="1"/>
              <a:t>Tevhid</a:t>
            </a:r>
            <a:r>
              <a:rPr lang="de-DE" dirty="0"/>
              <a:t>, 52)</a:t>
            </a:r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22313174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9F4BB5B-31B1-AF4F-95AE-13F74643CD5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50090"/>
            <a:ext cx="9144000" cy="150852"/>
          </a:xfrm>
        </p:spPr>
        <p:txBody>
          <a:bodyPr>
            <a:normAutofit fontScale="90000"/>
          </a:bodyPr>
          <a:lstStyle/>
          <a:p>
            <a:endParaRPr lang="de-DE" dirty="0"/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6537AE67-7B3D-0143-B985-72A5A282503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04486" y="358818"/>
            <a:ext cx="11783028" cy="6291219"/>
          </a:xfrm>
          <a:solidFill>
            <a:srgbClr val="E8E0F7"/>
          </a:solidFill>
          <a:ln>
            <a:solidFill>
              <a:srgbClr val="AFCF76"/>
            </a:solidFill>
          </a:ln>
        </p:spPr>
        <p:txBody>
          <a:bodyPr/>
          <a:lstStyle/>
          <a:p>
            <a:r>
              <a:rPr lang="de-DE" sz="2800" b="1" dirty="0" err="1"/>
              <a:t>Manevi</a:t>
            </a:r>
            <a:r>
              <a:rPr lang="de-DE" sz="2800" b="1" dirty="0"/>
              <a:t> </a:t>
            </a:r>
            <a:r>
              <a:rPr lang="de-DE" sz="2800" b="1" dirty="0" err="1"/>
              <a:t>Makamlar</a:t>
            </a:r>
            <a:r>
              <a:rPr lang="de-DE" sz="2800" b="1" dirty="0"/>
              <a:t> </a:t>
            </a:r>
            <a:r>
              <a:rPr lang="de-DE" sz="2800" b="1" dirty="0" err="1"/>
              <a:t>Kur’an’la</a:t>
            </a:r>
            <a:r>
              <a:rPr lang="de-DE" sz="2800" b="1" dirty="0"/>
              <a:t> </a:t>
            </a:r>
            <a:r>
              <a:rPr lang="de-DE" sz="2800" b="1" dirty="0" err="1"/>
              <a:t>Kazanılır</a:t>
            </a:r>
            <a:r>
              <a:rPr lang="de-DE" sz="2800" b="1" dirty="0"/>
              <a:t> </a:t>
            </a:r>
            <a:endParaRPr lang="de-DE" sz="2800" dirty="0"/>
          </a:p>
          <a:p>
            <a:r>
              <a:rPr lang="de-DE" sz="2600" dirty="0" err="1"/>
              <a:t>Kur’ân’a</a:t>
            </a:r>
            <a:r>
              <a:rPr lang="de-DE" sz="2600" dirty="0"/>
              <a:t> </a:t>
            </a:r>
            <a:r>
              <a:rPr lang="de-DE" sz="2600" dirty="0" err="1"/>
              <a:t>sahip</a:t>
            </a:r>
            <a:r>
              <a:rPr lang="de-DE" sz="2600" dirty="0"/>
              <a:t> </a:t>
            </a:r>
            <a:r>
              <a:rPr lang="de-DE" sz="2600" dirty="0" err="1"/>
              <a:t>çıkma</a:t>
            </a:r>
            <a:r>
              <a:rPr lang="de-DE" sz="2600" dirty="0"/>
              <a:t>, </a:t>
            </a:r>
            <a:r>
              <a:rPr lang="de-DE" sz="2600" dirty="0" err="1"/>
              <a:t>onu</a:t>
            </a:r>
            <a:r>
              <a:rPr lang="de-DE" sz="2600" dirty="0"/>
              <a:t> </a:t>
            </a:r>
            <a:r>
              <a:rPr lang="de-DE" sz="2600" dirty="0" err="1"/>
              <a:t>okuma</a:t>
            </a:r>
            <a:r>
              <a:rPr lang="de-DE" sz="2600" dirty="0"/>
              <a:t>, </a:t>
            </a:r>
            <a:r>
              <a:rPr lang="de-DE" sz="2600" dirty="0" err="1"/>
              <a:t>anlama</a:t>
            </a:r>
            <a:r>
              <a:rPr lang="de-DE" sz="2600" dirty="0"/>
              <a:t> </a:t>
            </a:r>
            <a:r>
              <a:rPr lang="de-DE" sz="2600" dirty="0" err="1"/>
              <a:t>ve</a:t>
            </a:r>
            <a:r>
              <a:rPr lang="de-DE" sz="2600" dirty="0"/>
              <a:t> </a:t>
            </a:r>
            <a:r>
              <a:rPr lang="de-DE" sz="2600" dirty="0" err="1"/>
              <a:t>yaşama</a:t>
            </a:r>
            <a:r>
              <a:rPr lang="de-DE" sz="2600" dirty="0"/>
              <a:t> </a:t>
            </a:r>
            <a:r>
              <a:rPr lang="de-DE" sz="2600" dirty="0" err="1"/>
              <a:t>ölçüsünde</a:t>
            </a:r>
            <a:r>
              <a:rPr lang="de-DE" sz="2600" dirty="0"/>
              <a:t> </a:t>
            </a:r>
            <a:r>
              <a:rPr lang="de-DE" sz="2600" dirty="0" err="1"/>
              <a:t>Cennet'teki</a:t>
            </a:r>
            <a:r>
              <a:rPr lang="de-DE" sz="2600" dirty="0"/>
              <a:t> </a:t>
            </a:r>
            <a:r>
              <a:rPr lang="de-DE" sz="2600" dirty="0" err="1"/>
              <a:t>makam</a:t>
            </a:r>
            <a:r>
              <a:rPr lang="de-DE" sz="2600" dirty="0"/>
              <a:t> </a:t>
            </a:r>
            <a:r>
              <a:rPr lang="de-DE" sz="2600" dirty="0" err="1"/>
              <a:t>ve</a:t>
            </a:r>
            <a:r>
              <a:rPr lang="de-DE" sz="2600" dirty="0"/>
              <a:t> </a:t>
            </a:r>
            <a:r>
              <a:rPr lang="de-DE" sz="2600" dirty="0" err="1"/>
              <a:t>dereceler</a:t>
            </a:r>
            <a:r>
              <a:rPr lang="de-DE" sz="2600" dirty="0"/>
              <a:t> de </a:t>
            </a:r>
            <a:r>
              <a:rPr lang="de-DE" sz="2600" dirty="0" err="1"/>
              <a:t>farklılaşacaktır</a:t>
            </a:r>
            <a:r>
              <a:rPr lang="de-DE" sz="2600" dirty="0"/>
              <a:t>. </a:t>
            </a:r>
            <a:r>
              <a:rPr lang="de-DE" sz="2600" dirty="0" err="1"/>
              <a:t>Resûlullah</a:t>
            </a:r>
            <a:r>
              <a:rPr lang="de-DE" sz="2600" dirty="0"/>
              <a:t> (</a:t>
            </a:r>
            <a:r>
              <a:rPr lang="de-DE" sz="2600" dirty="0" err="1"/>
              <a:t>s.a.s</a:t>
            </a:r>
            <a:r>
              <a:rPr lang="de-DE" sz="2600" dirty="0"/>
              <a:t>), </a:t>
            </a:r>
            <a:r>
              <a:rPr lang="de-DE" sz="2600" dirty="0" err="1"/>
              <a:t>Kur’ân’ın</a:t>
            </a:r>
            <a:r>
              <a:rPr lang="de-DE" sz="2600" dirty="0"/>
              <a:t> </a:t>
            </a:r>
            <a:r>
              <a:rPr lang="de-DE" sz="2600" dirty="0" err="1"/>
              <a:t>insana</a:t>
            </a:r>
            <a:r>
              <a:rPr lang="de-DE" sz="2600" dirty="0"/>
              <a:t> </a:t>
            </a:r>
            <a:r>
              <a:rPr lang="de-DE" sz="2600" dirty="0" err="1"/>
              <a:t>kazandıracağı</a:t>
            </a:r>
            <a:r>
              <a:rPr lang="de-DE" sz="2600" dirty="0"/>
              <a:t> </a:t>
            </a:r>
            <a:r>
              <a:rPr lang="de-DE" sz="2600" dirty="0" err="1"/>
              <a:t>bu</a:t>
            </a:r>
            <a:r>
              <a:rPr lang="de-DE" sz="2600" dirty="0"/>
              <a:t> </a:t>
            </a:r>
            <a:r>
              <a:rPr lang="de-DE" sz="2600" dirty="0" err="1"/>
              <a:t>yönu</a:t>
            </a:r>
            <a:r>
              <a:rPr lang="de-DE" sz="2600" dirty="0"/>
              <a:t>̈ </a:t>
            </a:r>
            <a:r>
              <a:rPr lang="de-DE" sz="2600" dirty="0" err="1"/>
              <a:t>şöyle</a:t>
            </a:r>
            <a:r>
              <a:rPr lang="de-DE" sz="2600" dirty="0"/>
              <a:t> </a:t>
            </a:r>
            <a:r>
              <a:rPr lang="de-DE" sz="2600" dirty="0" err="1"/>
              <a:t>ifade</a:t>
            </a:r>
            <a:r>
              <a:rPr lang="de-DE" sz="2600" dirty="0"/>
              <a:t> </a:t>
            </a:r>
            <a:r>
              <a:rPr lang="de-DE" sz="2600" dirty="0" err="1"/>
              <a:t>buyurmuşlardır</a:t>
            </a:r>
            <a:r>
              <a:rPr lang="de-DE" sz="2600" dirty="0"/>
              <a:t>: "</a:t>
            </a:r>
            <a:r>
              <a:rPr lang="de-DE" sz="2600" b="1" dirty="0" err="1">
                <a:highlight>
                  <a:srgbClr val="FFFF00"/>
                </a:highlight>
              </a:rPr>
              <a:t>Kur’ân’ı</a:t>
            </a:r>
            <a:r>
              <a:rPr lang="de-DE" sz="2600" b="1" dirty="0">
                <a:highlight>
                  <a:srgbClr val="FFFF00"/>
                </a:highlight>
              </a:rPr>
              <a:t> </a:t>
            </a:r>
            <a:r>
              <a:rPr lang="de-DE" sz="2600" b="1" dirty="0" err="1">
                <a:highlight>
                  <a:srgbClr val="FFFF00"/>
                </a:highlight>
              </a:rPr>
              <a:t>okuyup</a:t>
            </a:r>
            <a:r>
              <a:rPr lang="de-DE" sz="2600" b="1" dirty="0">
                <a:highlight>
                  <a:srgbClr val="FFFF00"/>
                </a:highlight>
              </a:rPr>
              <a:t> </a:t>
            </a:r>
            <a:r>
              <a:rPr lang="de-DE" sz="2600" b="1" dirty="0" err="1">
                <a:highlight>
                  <a:srgbClr val="FFFF00"/>
                </a:highlight>
              </a:rPr>
              <a:t>ona</a:t>
            </a:r>
            <a:r>
              <a:rPr lang="de-DE" sz="2600" b="1" dirty="0">
                <a:highlight>
                  <a:srgbClr val="FFFF00"/>
                </a:highlight>
              </a:rPr>
              <a:t> </a:t>
            </a:r>
            <a:r>
              <a:rPr lang="de-DE" sz="2600" b="1" dirty="0" err="1">
                <a:highlight>
                  <a:srgbClr val="FFFF00"/>
                </a:highlight>
              </a:rPr>
              <a:t>sahip</a:t>
            </a:r>
            <a:r>
              <a:rPr lang="de-DE" sz="2600" b="1" dirty="0">
                <a:highlight>
                  <a:srgbClr val="FFFF00"/>
                </a:highlight>
              </a:rPr>
              <a:t> </a:t>
            </a:r>
            <a:r>
              <a:rPr lang="de-DE" sz="2600" b="1" dirty="0" err="1">
                <a:highlight>
                  <a:srgbClr val="FFFF00"/>
                </a:highlight>
              </a:rPr>
              <a:t>çıkan</a:t>
            </a:r>
            <a:r>
              <a:rPr lang="de-DE" sz="2600" b="1" dirty="0">
                <a:highlight>
                  <a:srgbClr val="FFFF00"/>
                </a:highlight>
              </a:rPr>
              <a:t> </a:t>
            </a:r>
            <a:r>
              <a:rPr lang="de-DE" sz="2600" b="1" dirty="0" err="1">
                <a:highlight>
                  <a:srgbClr val="FFFF00"/>
                </a:highlight>
              </a:rPr>
              <a:t>kimseye</a:t>
            </a:r>
            <a:r>
              <a:rPr lang="de-DE" sz="2600" b="1" dirty="0">
                <a:highlight>
                  <a:srgbClr val="FFFF00"/>
                </a:highlight>
              </a:rPr>
              <a:t> (</a:t>
            </a:r>
            <a:r>
              <a:rPr lang="de-DE" sz="2600" b="1" dirty="0" err="1">
                <a:highlight>
                  <a:srgbClr val="FFFF00"/>
                </a:highlight>
              </a:rPr>
              <a:t>âhirette</a:t>
            </a:r>
            <a:r>
              <a:rPr lang="de-DE" sz="2600" b="1" dirty="0">
                <a:highlight>
                  <a:srgbClr val="FFFF00"/>
                </a:highlight>
              </a:rPr>
              <a:t>): "</a:t>
            </a:r>
            <a:r>
              <a:rPr lang="de-DE" sz="2600" b="1" dirty="0" err="1">
                <a:highlight>
                  <a:srgbClr val="FFFF00"/>
                </a:highlight>
              </a:rPr>
              <a:t>Oku</a:t>
            </a:r>
            <a:r>
              <a:rPr lang="de-DE" sz="2600" b="1" dirty="0">
                <a:highlight>
                  <a:srgbClr val="FFFF00"/>
                </a:highlight>
              </a:rPr>
              <a:t> </a:t>
            </a:r>
            <a:r>
              <a:rPr lang="de-DE" sz="2600" b="1" dirty="0" err="1">
                <a:highlight>
                  <a:srgbClr val="FFFF00"/>
                </a:highlight>
              </a:rPr>
              <a:t>ve</a:t>
            </a:r>
            <a:r>
              <a:rPr lang="de-DE" sz="2600" b="1" dirty="0">
                <a:highlight>
                  <a:srgbClr val="FFFF00"/>
                </a:highlight>
              </a:rPr>
              <a:t> (</a:t>
            </a:r>
            <a:r>
              <a:rPr lang="de-DE" sz="2600" b="1" dirty="0" err="1">
                <a:highlight>
                  <a:srgbClr val="FFFF00"/>
                </a:highlight>
              </a:rPr>
              <a:t>Cennet'in</a:t>
            </a:r>
            <a:r>
              <a:rPr lang="de-DE" sz="2600" b="1" dirty="0">
                <a:highlight>
                  <a:srgbClr val="FFFF00"/>
                </a:highlight>
              </a:rPr>
              <a:t> </a:t>
            </a:r>
            <a:r>
              <a:rPr lang="de-DE" sz="2600" b="1" dirty="0" err="1">
                <a:highlight>
                  <a:srgbClr val="FFFF00"/>
                </a:highlight>
              </a:rPr>
              <a:t>derecelerine</a:t>
            </a:r>
            <a:r>
              <a:rPr lang="de-DE" sz="2600" b="1" dirty="0">
                <a:highlight>
                  <a:srgbClr val="FFFF00"/>
                </a:highlight>
              </a:rPr>
              <a:t>) </a:t>
            </a:r>
            <a:r>
              <a:rPr lang="de-DE" sz="2600" b="1" dirty="0" err="1">
                <a:highlight>
                  <a:srgbClr val="FFFF00"/>
                </a:highlight>
              </a:rPr>
              <a:t>yüksel</a:t>
            </a:r>
            <a:r>
              <a:rPr lang="de-DE" sz="2600" b="1" dirty="0">
                <a:highlight>
                  <a:srgbClr val="FFFF00"/>
                </a:highlight>
              </a:rPr>
              <a:t>, </a:t>
            </a:r>
            <a:r>
              <a:rPr lang="de-DE" sz="2600" b="1" dirty="0" err="1">
                <a:highlight>
                  <a:srgbClr val="FFFF00"/>
                </a:highlight>
              </a:rPr>
              <a:t>dünyada</a:t>
            </a:r>
            <a:r>
              <a:rPr lang="de-DE" sz="2600" b="1" dirty="0">
                <a:highlight>
                  <a:srgbClr val="FFFF00"/>
                </a:highlight>
              </a:rPr>
              <a:t> </a:t>
            </a:r>
            <a:r>
              <a:rPr lang="de-DE" sz="2600" b="1" dirty="0" err="1">
                <a:highlight>
                  <a:srgbClr val="FFFF00"/>
                </a:highlight>
              </a:rPr>
              <a:t>nasıl</a:t>
            </a:r>
            <a:r>
              <a:rPr lang="de-DE" sz="2600" b="1" dirty="0">
                <a:highlight>
                  <a:srgbClr val="FFFF00"/>
                </a:highlight>
              </a:rPr>
              <a:t> </a:t>
            </a:r>
            <a:r>
              <a:rPr lang="de-DE" sz="2600" b="1" dirty="0" err="1">
                <a:highlight>
                  <a:srgbClr val="FFFF00"/>
                </a:highlight>
              </a:rPr>
              <a:t>ağır</a:t>
            </a:r>
            <a:r>
              <a:rPr lang="de-DE" sz="2600" b="1" dirty="0">
                <a:highlight>
                  <a:srgbClr val="FFFF00"/>
                </a:highlight>
              </a:rPr>
              <a:t> </a:t>
            </a:r>
            <a:r>
              <a:rPr lang="de-DE" sz="2600" b="1" dirty="0" err="1">
                <a:highlight>
                  <a:srgbClr val="FFFF00"/>
                </a:highlight>
              </a:rPr>
              <a:t>ağır</a:t>
            </a:r>
            <a:r>
              <a:rPr lang="de-DE" sz="2600" b="1" dirty="0">
                <a:highlight>
                  <a:srgbClr val="FFFF00"/>
                </a:highlight>
              </a:rPr>
              <a:t> </a:t>
            </a:r>
            <a:r>
              <a:rPr lang="de-DE" sz="2600" b="1" dirty="0" err="1">
                <a:highlight>
                  <a:srgbClr val="FFFF00"/>
                </a:highlight>
              </a:rPr>
              <a:t>okuyor</a:t>
            </a:r>
            <a:r>
              <a:rPr lang="de-DE" sz="2600" b="1" dirty="0">
                <a:highlight>
                  <a:srgbClr val="FFFF00"/>
                </a:highlight>
              </a:rPr>
              <a:t> </a:t>
            </a:r>
            <a:r>
              <a:rPr lang="de-DE" sz="2600" b="1" dirty="0" err="1">
                <a:highlight>
                  <a:srgbClr val="FFFF00"/>
                </a:highlight>
              </a:rPr>
              <a:t>idiysen</a:t>
            </a:r>
            <a:r>
              <a:rPr lang="de-DE" sz="2600" b="1" dirty="0">
                <a:highlight>
                  <a:srgbClr val="FFFF00"/>
                </a:highlight>
              </a:rPr>
              <a:t> </a:t>
            </a:r>
            <a:r>
              <a:rPr lang="de-DE" sz="2600" b="1" dirty="0" err="1">
                <a:highlight>
                  <a:srgbClr val="FFFF00"/>
                </a:highlight>
              </a:rPr>
              <a:t>öyle</a:t>
            </a:r>
            <a:r>
              <a:rPr lang="de-DE" sz="2600" b="1" dirty="0">
                <a:highlight>
                  <a:srgbClr val="FFFF00"/>
                </a:highlight>
              </a:rPr>
              <a:t> </a:t>
            </a:r>
            <a:r>
              <a:rPr lang="de-DE" sz="2600" b="1" dirty="0" err="1">
                <a:highlight>
                  <a:srgbClr val="FFFF00"/>
                </a:highlight>
              </a:rPr>
              <a:t>oku</a:t>
            </a:r>
            <a:r>
              <a:rPr lang="de-DE" sz="2600" b="1" dirty="0">
                <a:highlight>
                  <a:srgbClr val="FFFF00"/>
                </a:highlight>
              </a:rPr>
              <a:t>. </a:t>
            </a:r>
            <a:r>
              <a:rPr lang="de-DE" sz="2600" b="1" dirty="0" err="1">
                <a:highlight>
                  <a:srgbClr val="FFFF00"/>
                </a:highlight>
              </a:rPr>
              <a:t>Zira</a:t>
            </a:r>
            <a:r>
              <a:rPr lang="de-DE" sz="2600" b="1" dirty="0">
                <a:highlight>
                  <a:srgbClr val="FFFF00"/>
                </a:highlight>
              </a:rPr>
              <a:t> </a:t>
            </a:r>
            <a:r>
              <a:rPr lang="de-DE" sz="2600" b="1" dirty="0" err="1">
                <a:highlight>
                  <a:srgbClr val="FFFF00"/>
                </a:highlight>
              </a:rPr>
              <a:t>makamın</a:t>
            </a:r>
            <a:r>
              <a:rPr lang="de-DE" sz="2600" b="1" dirty="0">
                <a:highlight>
                  <a:srgbClr val="FFFF00"/>
                </a:highlight>
              </a:rPr>
              <a:t>, </a:t>
            </a:r>
            <a:r>
              <a:rPr lang="de-DE" sz="2600" b="1" dirty="0" err="1">
                <a:highlight>
                  <a:srgbClr val="FFFF00"/>
                </a:highlight>
              </a:rPr>
              <a:t>okuduğun</a:t>
            </a:r>
            <a:r>
              <a:rPr lang="de-DE" sz="2600" b="1" dirty="0">
                <a:highlight>
                  <a:srgbClr val="FFFF00"/>
                </a:highlight>
              </a:rPr>
              <a:t> en </a:t>
            </a:r>
            <a:r>
              <a:rPr lang="de-DE" sz="2600" b="1" dirty="0" err="1">
                <a:highlight>
                  <a:srgbClr val="FFFF00"/>
                </a:highlight>
              </a:rPr>
              <a:t>son</a:t>
            </a:r>
            <a:r>
              <a:rPr lang="de-DE" sz="2600" b="1" dirty="0">
                <a:highlight>
                  <a:srgbClr val="FFFF00"/>
                </a:highlight>
              </a:rPr>
              <a:t> </a:t>
            </a:r>
            <a:r>
              <a:rPr lang="de-DE" sz="2600" b="1" dirty="0" err="1">
                <a:highlight>
                  <a:srgbClr val="FFFF00"/>
                </a:highlight>
              </a:rPr>
              <a:t>âyetin</a:t>
            </a:r>
            <a:r>
              <a:rPr lang="de-DE" sz="2600" b="1" dirty="0">
                <a:highlight>
                  <a:srgbClr val="FFFF00"/>
                </a:highlight>
              </a:rPr>
              <a:t> </a:t>
            </a:r>
            <a:r>
              <a:rPr lang="de-DE" sz="2600" b="1" dirty="0" err="1">
                <a:highlight>
                  <a:srgbClr val="FFFF00"/>
                </a:highlight>
              </a:rPr>
              <a:t>seviyesindedir</a:t>
            </a:r>
            <a:r>
              <a:rPr lang="de-DE" sz="2600" b="1" dirty="0">
                <a:highlight>
                  <a:srgbClr val="FFFF00"/>
                </a:highlight>
              </a:rPr>
              <a:t>.</a:t>
            </a:r>
            <a:r>
              <a:rPr lang="de-DE" sz="2600" dirty="0"/>
              <a:t>" </a:t>
            </a:r>
            <a:r>
              <a:rPr lang="de-DE" sz="2600" dirty="0" err="1"/>
              <a:t>denir</a:t>
            </a:r>
            <a:r>
              <a:rPr lang="de-DE" sz="2600" dirty="0"/>
              <a:t>. (</a:t>
            </a:r>
            <a:r>
              <a:rPr lang="de-DE" sz="2600" dirty="0" err="1"/>
              <a:t>Ebu</a:t>
            </a:r>
            <a:r>
              <a:rPr lang="de-DE" sz="2600" dirty="0"/>
              <a:t> </a:t>
            </a:r>
            <a:r>
              <a:rPr lang="de-DE" sz="2600" dirty="0" err="1"/>
              <a:t>Davud</a:t>
            </a:r>
            <a:r>
              <a:rPr lang="de-DE" sz="2600" dirty="0"/>
              <a:t>, </a:t>
            </a:r>
            <a:r>
              <a:rPr lang="de-DE" sz="2600" dirty="0" err="1"/>
              <a:t>Vitr</a:t>
            </a:r>
            <a:r>
              <a:rPr lang="de-DE" sz="2600" dirty="0"/>
              <a:t>, 20)</a:t>
            </a:r>
          </a:p>
          <a:p>
            <a:r>
              <a:rPr lang="de-DE" sz="2600" dirty="0"/>
              <a:t> </a:t>
            </a:r>
          </a:p>
          <a:p>
            <a:r>
              <a:rPr lang="de-DE" sz="2600" dirty="0"/>
              <a:t>"</a:t>
            </a:r>
            <a:r>
              <a:rPr lang="de-DE" sz="2600" b="1" dirty="0" err="1"/>
              <a:t>Üc</a:t>
            </a:r>
            <a:r>
              <a:rPr lang="de-DE" sz="2600" b="1" dirty="0"/>
              <a:t>̧ </a:t>
            </a:r>
            <a:r>
              <a:rPr lang="de-DE" sz="2600" b="1" dirty="0" err="1"/>
              <a:t>zümre</a:t>
            </a:r>
            <a:r>
              <a:rPr lang="de-DE" sz="2600" b="1" dirty="0"/>
              <a:t> </a:t>
            </a:r>
            <a:r>
              <a:rPr lang="de-DE" sz="2600" b="1" dirty="0" err="1"/>
              <a:t>vardır</a:t>
            </a:r>
            <a:r>
              <a:rPr lang="de-DE" sz="2600" b="1" dirty="0"/>
              <a:t> </a:t>
            </a:r>
            <a:r>
              <a:rPr lang="de-DE" sz="2600" b="1" dirty="0" err="1"/>
              <a:t>ki</a:t>
            </a:r>
            <a:r>
              <a:rPr lang="de-DE" sz="2600" b="1" dirty="0"/>
              <a:t>, </a:t>
            </a:r>
            <a:r>
              <a:rPr lang="de-DE" sz="2600" b="1" dirty="0" err="1"/>
              <a:t>onları</a:t>
            </a:r>
            <a:r>
              <a:rPr lang="de-DE" sz="2600" b="1" dirty="0"/>
              <a:t> </a:t>
            </a:r>
            <a:r>
              <a:rPr lang="de-DE" sz="2600" b="1" dirty="0" err="1"/>
              <a:t>Kıyametin</a:t>
            </a:r>
            <a:r>
              <a:rPr lang="de-DE" sz="2600" b="1" dirty="0"/>
              <a:t> </a:t>
            </a:r>
            <a:r>
              <a:rPr lang="de-DE" sz="2600" b="1" dirty="0" err="1"/>
              <a:t>dehşeti</a:t>
            </a:r>
            <a:r>
              <a:rPr lang="de-DE" sz="2600" b="1" dirty="0"/>
              <a:t> </a:t>
            </a:r>
            <a:r>
              <a:rPr lang="de-DE" sz="2600" b="1" dirty="0" err="1"/>
              <a:t>korkutmaz</a:t>
            </a:r>
            <a:r>
              <a:rPr lang="de-DE" sz="2600" b="1" dirty="0"/>
              <a:t>, </a:t>
            </a:r>
            <a:r>
              <a:rPr lang="de-DE" sz="2600" b="1" dirty="0" err="1"/>
              <a:t>onlar</a:t>
            </a:r>
            <a:r>
              <a:rPr lang="de-DE" sz="2600" b="1" dirty="0"/>
              <a:t> </a:t>
            </a:r>
            <a:r>
              <a:rPr lang="de-DE" sz="2600" b="1" dirty="0" err="1"/>
              <a:t>için</a:t>
            </a:r>
            <a:r>
              <a:rPr lang="de-DE" sz="2600" b="1" dirty="0"/>
              <a:t> </a:t>
            </a:r>
            <a:r>
              <a:rPr lang="de-DE" sz="2600" b="1" dirty="0" err="1"/>
              <a:t>hesap</a:t>
            </a:r>
            <a:r>
              <a:rPr lang="de-DE" sz="2600" b="1" dirty="0"/>
              <a:t> </a:t>
            </a:r>
            <a:r>
              <a:rPr lang="de-DE" sz="2600" b="1" dirty="0" err="1"/>
              <a:t>zorluğu</a:t>
            </a:r>
            <a:r>
              <a:rPr lang="de-DE" sz="2600" b="1" dirty="0"/>
              <a:t> </a:t>
            </a:r>
            <a:r>
              <a:rPr lang="de-DE" sz="2600" b="1" dirty="0" err="1"/>
              <a:t>yoktur</a:t>
            </a:r>
            <a:r>
              <a:rPr lang="de-DE" sz="2600" b="1" dirty="0"/>
              <a:t>, </a:t>
            </a:r>
            <a:r>
              <a:rPr lang="de-DE" sz="2600" b="1" dirty="0" err="1"/>
              <a:t>diğerlerinin</a:t>
            </a:r>
            <a:r>
              <a:rPr lang="de-DE" sz="2600" b="1" dirty="0"/>
              <a:t> </a:t>
            </a:r>
            <a:r>
              <a:rPr lang="de-DE" sz="2600" b="1" dirty="0" err="1"/>
              <a:t>hesabı</a:t>
            </a:r>
            <a:r>
              <a:rPr lang="de-DE" sz="2600" b="1" dirty="0"/>
              <a:t> </a:t>
            </a:r>
            <a:r>
              <a:rPr lang="de-DE" sz="2600" b="1" dirty="0" err="1"/>
              <a:t>bitinceye</a:t>
            </a:r>
            <a:r>
              <a:rPr lang="de-DE" sz="2600" b="1" dirty="0"/>
              <a:t> </a:t>
            </a:r>
            <a:r>
              <a:rPr lang="de-DE" sz="2600" b="1" dirty="0" err="1"/>
              <a:t>kadar</a:t>
            </a:r>
            <a:r>
              <a:rPr lang="de-DE" sz="2600" b="1" dirty="0"/>
              <a:t> </a:t>
            </a:r>
            <a:r>
              <a:rPr lang="de-DE" sz="2600" b="1" dirty="0" err="1"/>
              <a:t>onlar</a:t>
            </a:r>
            <a:r>
              <a:rPr lang="de-DE" sz="2600" b="1" dirty="0"/>
              <a:t> </a:t>
            </a:r>
            <a:r>
              <a:rPr lang="de-DE" sz="2600" b="1" dirty="0" err="1"/>
              <a:t>misk</a:t>
            </a:r>
            <a:r>
              <a:rPr lang="de-DE" sz="2600" b="1" dirty="0"/>
              <a:t> </a:t>
            </a:r>
            <a:r>
              <a:rPr lang="de-DE" sz="2600" b="1" dirty="0" err="1"/>
              <a:t>tepecikleri</a:t>
            </a:r>
            <a:r>
              <a:rPr lang="de-DE" sz="2600" b="1" dirty="0"/>
              <a:t> </a:t>
            </a:r>
            <a:r>
              <a:rPr lang="de-DE" sz="2600" b="1" dirty="0" err="1"/>
              <a:t>üzerindedirler</a:t>
            </a:r>
            <a:r>
              <a:rPr lang="de-DE" sz="2600" b="1" dirty="0"/>
              <a:t>. </a:t>
            </a:r>
            <a:r>
              <a:rPr lang="de-DE" sz="2600" b="1" dirty="0" err="1"/>
              <a:t>Bunlardan</a:t>
            </a:r>
            <a:r>
              <a:rPr lang="de-DE" sz="2600" b="1" dirty="0"/>
              <a:t> </a:t>
            </a:r>
            <a:r>
              <a:rPr lang="de-DE" sz="2600" b="1" dirty="0" err="1"/>
              <a:t>birisi</a:t>
            </a:r>
            <a:r>
              <a:rPr lang="de-DE" sz="2600" b="1" dirty="0"/>
              <a:t>, </a:t>
            </a:r>
            <a:r>
              <a:rPr lang="de-DE" sz="2600" b="1" dirty="0" err="1">
                <a:highlight>
                  <a:srgbClr val="FFFF00"/>
                </a:highlight>
              </a:rPr>
              <a:t>Allah'ın</a:t>
            </a:r>
            <a:r>
              <a:rPr lang="de-DE" sz="2600" b="1" dirty="0">
                <a:highlight>
                  <a:srgbClr val="FFFF00"/>
                </a:highlight>
              </a:rPr>
              <a:t> </a:t>
            </a:r>
            <a:r>
              <a:rPr lang="de-DE" sz="2600" b="1" dirty="0" err="1">
                <a:highlight>
                  <a:srgbClr val="FFFF00"/>
                </a:highlight>
              </a:rPr>
              <a:t>rızasını</a:t>
            </a:r>
            <a:r>
              <a:rPr lang="de-DE" sz="2600" b="1" dirty="0">
                <a:highlight>
                  <a:srgbClr val="FFFF00"/>
                </a:highlight>
              </a:rPr>
              <a:t> </a:t>
            </a:r>
            <a:r>
              <a:rPr lang="de-DE" sz="2600" b="1" dirty="0" err="1">
                <a:highlight>
                  <a:srgbClr val="FFFF00"/>
                </a:highlight>
              </a:rPr>
              <a:t>kazanmak</a:t>
            </a:r>
            <a:r>
              <a:rPr lang="de-DE" sz="2600" b="1" dirty="0">
                <a:highlight>
                  <a:srgbClr val="FFFF00"/>
                </a:highlight>
              </a:rPr>
              <a:t> </a:t>
            </a:r>
            <a:r>
              <a:rPr lang="de-DE" sz="2600" b="1" dirty="0" err="1">
                <a:highlight>
                  <a:srgbClr val="FFFF00"/>
                </a:highlight>
              </a:rPr>
              <a:t>için</a:t>
            </a:r>
            <a:r>
              <a:rPr lang="de-DE" sz="2600" b="1" dirty="0">
                <a:highlight>
                  <a:srgbClr val="FFFF00"/>
                </a:highlight>
              </a:rPr>
              <a:t> </a:t>
            </a:r>
            <a:r>
              <a:rPr lang="de-DE" sz="2600" b="1" dirty="0" err="1">
                <a:highlight>
                  <a:srgbClr val="FFFF00"/>
                </a:highlight>
              </a:rPr>
              <a:t>Kur’an</a:t>
            </a:r>
            <a:r>
              <a:rPr lang="de-DE" sz="2600" b="1" dirty="0">
                <a:highlight>
                  <a:srgbClr val="FFFF00"/>
                </a:highlight>
              </a:rPr>
              <a:t> </a:t>
            </a:r>
            <a:r>
              <a:rPr lang="de-DE" sz="2600" b="1" dirty="0" err="1">
                <a:highlight>
                  <a:srgbClr val="FFFF00"/>
                </a:highlight>
              </a:rPr>
              <a:t>okuyan</a:t>
            </a:r>
            <a:r>
              <a:rPr lang="de-DE" sz="2600" b="1" dirty="0">
                <a:highlight>
                  <a:srgbClr val="FFFF00"/>
                </a:highlight>
              </a:rPr>
              <a:t> </a:t>
            </a:r>
            <a:r>
              <a:rPr lang="de-DE" sz="2600" b="1" dirty="0" err="1">
                <a:highlight>
                  <a:srgbClr val="FFFF00"/>
                </a:highlight>
              </a:rPr>
              <a:t>kimsedir</a:t>
            </a:r>
            <a:r>
              <a:rPr lang="de-DE" sz="2600" dirty="0"/>
              <a:t>." (</a:t>
            </a:r>
            <a:r>
              <a:rPr lang="de-DE" sz="2600" dirty="0" err="1"/>
              <a:t>Taberani</a:t>
            </a:r>
            <a:r>
              <a:rPr lang="de-DE" sz="2600" dirty="0"/>
              <a:t>̂'den </a:t>
            </a:r>
            <a:r>
              <a:rPr lang="de-DE" sz="2600" dirty="0" err="1"/>
              <a:t>Münziri</a:t>
            </a:r>
            <a:r>
              <a:rPr lang="de-DE" sz="2600" dirty="0"/>
              <a:t>̂, </a:t>
            </a:r>
            <a:r>
              <a:rPr lang="de-DE" sz="2600" dirty="0" err="1"/>
              <a:t>et-Terğîb</a:t>
            </a:r>
            <a:r>
              <a:rPr lang="de-DE" sz="2600" dirty="0"/>
              <a:t>, 1/311) </a:t>
            </a:r>
          </a:p>
          <a:p>
            <a:r>
              <a:rPr lang="de-DE" sz="2600" dirty="0"/>
              <a:t> </a:t>
            </a:r>
          </a:p>
          <a:p>
            <a:r>
              <a:rPr lang="de-DE" sz="2600" dirty="0"/>
              <a:t>"</a:t>
            </a:r>
            <a:r>
              <a:rPr lang="de-DE" sz="2600" b="1" dirty="0"/>
              <a:t>Kim </a:t>
            </a:r>
            <a:r>
              <a:rPr lang="de-DE" sz="2600" b="1" dirty="0" err="1"/>
              <a:t>gece</a:t>
            </a:r>
            <a:r>
              <a:rPr lang="de-DE" sz="2600" b="1" dirty="0"/>
              <a:t> on </a:t>
            </a:r>
            <a:r>
              <a:rPr lang="de-DE" sz="2600" b="1" dirty="0" err="1"/>
              <a:t>âyet</a:t>
            </a:r>
            <a:r>
              <a:rPr lang="de-DE" sz="2600" b="1" dirty="0"/>
              <a:t> </a:t>
            </a:r>
            <a:r>
              <a:rPr lang="de-DE" sz="2600" b="1" dirty="0" err="1"/>
              <a:t>okursa</a:t>
            </a:r>
            <a:r>
              <a:rPr lang="de-DE" sz="2600" b="1" dirty="0"/>
              <a:t> </a:t>
            </a:r>
            <a:r>
              <a:rPr lang="de-DE" sz="2600" b="1" dirty="0" err="1"/>
              <a:t>gafillerden</a:t>
            </a:r>
            <a:r>
              <a:rPr lang="de-DE" sz="2600" b="1" dirty="0"/>
              <a:t> </a:t>
            </a:r>
            <a:r>
              <a:rPr lang="de-DE" sz="2600" b="1" dirty="0" err="1"/>
              <a:t>sayılmaz</a:t>
            </a:r>
            <a:r>
              <a:rPr lang="de-DE" sz="2600" b="1" dirty="0"/>
              <a:t>. </a:t>
            </a:r>
            <a:r>
              <a:rPr lang="de-DE" sz="2600" b="1" dirty="0" err="1"/>
              <a:t>Yüz</a:t>
            </a:r>
            <a:r>
              <a:rPr lang="de-DE" sz="2600" b="1" dirty="0"/>
              <a:t> </a:t>
            </a:r>
            <a:r>
              <a:rPr lang="de-DE" sz="2600" b="1" dirty="0" err="1"/>
              <a:t>âyet</a:t>
            </a:r>
            <a:r>
              <a:rPr lang="de-DE" sz="2600" b="1" dirty="0"/>
              <a:t> </a:t>
            </a:r>
            <a:r>
              <a:rPr lang="de-DE" sz="2600" b="1" dirty="0" err="1"/>
              <a:t>okuyan</a:t>
            </a:r>
            <a:r>
              <a:rPr lang="de-DE" sz="2600" b="1" dirty="0"/>
              <a:t> </a:t>
            </a:r>
            <a:r>
              <a:rPr lang="de-DE" sz="2600" b="1" dirty="0" err="1"/>
              <a:t>kânitînden</a:t>
            </a:r>
            <a:r>
              <a:rPr lang="de-DE" sz="2600" b="1" dirty="0"/>
              <a:t>, bin </a:t>
            </a:r>
            <a:r>
              <a:rPr lang="de-DE" sz="2600" b="1" dirty="0" err="1"/>
              <a:t>âyet</a:t>
            </a:r>
            <a:r>
              <a:rPr lang="de-DE" sz="2600" b="1" dirty="0"/>
              <a:t> </a:t>
            </a:r>
            <a:r>
              <a:rPr lang="de-DE" sz="2600" b="1" dirty="0" err="1"/>
              <a:t>okuyan</a:t>
            </a:r>
            <a:r>
              <a:rPr lang="de-DE" sz="2600" b="1" dirty="0"/>
              <a:t> </a:t>
            </a:r>
            <a:r>
              <a:rPr lang="de-DE" sz="2600" b="1" dirty="0" err="1"/>
              <a:t>ise</a:t>
            </a:r>
            <a:r>
              <a:rPr lang="de-DE" sz="2600" b="1" dirty="0"/>
              <a:t> </a:t>
            </a:r>
            <a:r>
              <a:rPr lang="de-DE" sz="2600" b="1" dirty="0" err="1"/>
              <a:t>mukantarînden</a:t>
            </a:r>
            <a:r>
              <a:rPr lang="de-DE" sz="2600" b="1" dirty="0"/>
              <a:t> </a:t>
            </a:r>
            <a:r>
              <a:rPr lang="de-DE" sz="2600" b="1" dirty="0" err="1"/>
              <a:t>sayılır</a:t>
            </a:r>
            <a:r>
              <a:rPr lang="de-DE" sz="2600" dirty="0"/>
              <a:t>"  (</a:t>
            </a:r>
            <a:r>
              <a:rPr lang="de-DE" sz="2600" dirty="0" err="1"/>
              <a:t>Ebu</a:t>
            </a:r>
            <a:r>
              <a:rPr lang="de-DE" sz="2600" dirty="0"/>
              <a:t>̂ </a:t>
            </a:r>
            <a:r>
              <a:rPr lang="de-DE" sz="2600" dirty="0" err="1"/>
              <a:t>Davud</a:t>
            </a:r>
            <a:r>
              <a:rPr lang="de-DE" sz="2600" dirty="0"/>
              <a:t>, "</a:t>
            </a:r>
            <a:r>
              <a:rPr lang="de-DE" sz="2600" dirty="0" err="1"/>
              <a:t>Salât</a:t>
            </a:r>
            <a:r>
              <a:rPr lang="de-DE" sz="2600" dirty="0"/>
              <a:t>," 326 </a:t>
            </a:r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22981342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9F4BB5B-31B1-AF4F-95AE-13F74643CD5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50090"/>
            <a:ext cx="9144000" cy="150852"/>
          </a:xfrm>
        </p:spPr>
        <p:txBody>
          <a:bodyPr>
            <a:normAutofit fontScale="90000"/>
          </a:bodyPr>
          <a:lstStyle/>
          <a:p>
            <a:endParaRPr lang="de-DE" dirty="0"/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6537AE67-7B3D-0143-B985-72A5A282503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04486" y="358818"/>
            <a:ext cx="11783028" cy="6291219"/>
          </a:xfrm>
          <a:solidFill>
            <a:srgbClr val="E1D4A4"/>
          </a:solidFill>
          <a:ln>
            <a:solidFill>
              <a:srgbClr val="AFCF76"/>
            </a:solidFill>
          </a:ln>
        </p:spPr>
        <p:txBody>
          <a:bodyPr/>
          <a:lstStyle/>
          <a:p>
            <a:r>
              <a:rPr lang="de-DE" sz="2800" b="1" dirty="0" err="1">
                <a:solidFill>
                  <a:srgbClr val="C00000"/>
                </a:solidFill>
              </a:rPr>
              <a:t>Kur’an</a:t>
            </a:r>
            <a:r>
              <a:rPr lang="de-DE" sz="2800" b="1" dirty="0">
                <a:solidFill>
                  <a:srgbClr val="C00000"/>
                </a:solidFill>
              </a:rPr>
              <a:t> </a:t>
            </a:r>
            <a:r>
              <a:rPr lang="de-DE" sz="2800" b="1" dirty="0" err="1">
                <a:solidFill>
                  <a:srgbClr val="C00000"/>
                </a:solidFill>
              </a:rPr>
              <a:t>Okumada</a:t>
            </a:r>
            <a:r>
              <a:rPr lang="de-DE" sz="2800" b="1" dirty="0">
                <a:solidFill>
                  <a:srgbClr val="C00000"/>
                </a:solidFill>
              </a:rPr>
              <a:t> Asgari </a:t>
            </a:r>
            <a:r>
              <a:rPr lang="de-DE" sz="2800" b="1" dirty="0" err="1">
                <a:solidFill>
                  <a:srgbClr val="C00000"/>
                </a:solidFill>
              </a:rPr>
              <a:t>Ölçu</a:t>
            </a:r>
            <a:r>
              <a:rPr lang="de-DE" sz="2800" b="1" dirty="0">
                <a:solidFill>
                  <a:srgbClr val="C00000"/>
                </a:solidFill>
              </a:rPr>
              <a:t>̈ </a:t>
            </a:r>
            <a:endParaRPr lang="de-DE" sz="2800" dirty="0">
              <a:solidFill>
                <a:srgbClr val="C00000"/>
              </a:solidFill>
            </a:endParaRPr>
          </a:p>
          <a:p>
            <a:r>
              <a:rPr lang="de-DE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Selef</a:t>
            </a:r>
            <a:r>
              <a:rPr lang="de-DE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-i </a:t>
            </a:r>
            <a:r>
              <a:rPr lang="de-DE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sâlihîn</a:t>
            </a:r>
            <a:r>
              <a:rPr lang="de-DE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</a:t>
            </a:r>
            <a:r>
              <a:rPr lang="de-DE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Kur’an</a:t>
            </a:r>
            <a:r>
              <a:rPr lang="de-DE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de-DE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okumanın</a:t>
            </a:r>
            <a:r>
              <a:rPr lang="de-DE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de-DE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minimumu</a:t>
            </a:r>
            <a:r>
              <a:rPr lang="de-DE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de-DE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üzerinde</a:t>
            </a:r>
            <a:r>
              <a:rPr lang="de-DE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de-DE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durmuşlar</a:t>
            </a:r>
            <a:r>
              <a:rPr lang="de-DE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de-DE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ve</a:t>
            </a:r>
            <a:r>
              <a:rPr lang="de-DE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her </a:t>
            </a:r>
            <a:r>
              <a:rPr lang="de-DE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gün</a:t>
            </a:r>
            <a:r>
              <a:rPr lang="de-DE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de-DE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bir</a:t>
            </a:r>
            <a:r>
              <a:rPr lang="de-DE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de-DE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miktar</a:t>
            </a:r>
            <a:r>
              <a:rPr lang="de-DE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de-DE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okunmalı</a:t>
            </a:r>
            <a:r>
              <a:rPr lang="de-DE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de-DE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demişlerdir</a:t>
            </a:r>
            <a:r>
              <a:rPr lang="de-DE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 </a:t>
            </a:r>
            <a:r>
              <a:rPr lang="de-DE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Bu</a:t>
            </a:r>
            <a:r>
              <a:rPr lang="de-DE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de-DE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hususta</a:t>
            </a:r>
            <a:r>
              <a:rPr lang="de-DE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de-DE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söylenilenleri</a:t>
            </a:r>
            <a:r>
              <a:rPr lang="de-DE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</a:t>
            </a:r>
            <a:r>
              <a:rPr lang="de-DE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“</a:t>
            </a:r>
            <a:r>
              <a:rPr lang="de-DE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Kur’ân-ı</a:t>
            </a:r>
            <a:r>
              <a:rPr lang="de-DE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Kerim en </a:t>
            </a:r>
            <a:r>
              <a:rPr lang="de-DE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hızlı</a:t>
            </a:r>
            <a:r>
              <a:rPr lang="de-DE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de-DE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haftada</a:t>
            </a:r>
            <a:r>
              <a:rPr lang="de-DE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de-DE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bir</a:t>
            </a:r>
            <a:r>
              <a:rPr lang="de-DE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</a:t>
            </a:r>
            <a:r>
              <a:rPr lang="de-DE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ortalama</a:t>
            </a:r>
            <a:r>
              <a:rPr lang="de-DE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on </a:t>
            </a:r>
            <a:r>
              <a:rPr lang="de-DE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bes</a:t>
            </a:r>
            <a:r>
              <a:rPr lang="de-DE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̧ </a:t>
            </a:r>
            <a:r>
              <a:rPr lang="de-DE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günde</a:t>
            </a:r>
            <a:r>
              <a:rPr lang="de-DE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de-DE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bir</a:t>
            </a:r>
            <a:r>
              <a:rPr lang="de-DE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en </a:t>
            </a:r>
            <a:r>
              <a:rPr lang="de-DE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az</a:t>
            </a:r>
            <a:r>
              <a:rPr lang="de-DE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de-DE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ayda</a:t>
            </a:r>
            <a:r>
              <a:rPr lang="de-DE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de-DE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bir</a:t>
            </a:r>
            <a:r>
              <a:rPr lang="de-DE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de-DE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defa</a:t>
            </a:r>
            <a:r>
              <a:rPr lang="de-DE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de-DE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hatmedilmelidir</a:t>
            </a:r>
            <a:r>
              <a:rPr lang="de-DE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; </a:t>
            </a:r>
            <a:r>
              <a:rPr lang="de-DE" dirty="0" err="1">
                <a:highlight>
                  <a:srgbClr val="FFFF00"/>
                </a:highligh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eğer</a:t>
            </a:r>
            <a:r>
              <a:rPr lang="de-DE" dirty="0">
                <a:highlight>
                  <a:srgbClr val="FFFF00"/>
                </a:highligh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de-DE" dirty="0" err="1">
                <a:highlight>
                  <a:srgbClr val="FFFF00"/>
                </a:highligh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ayda</a:t>
            </a:r>
            <a:r>
              <a:rPr lang="de-DE" dirty="0">
                <a:highlight>
                  <a:srgbClr val="FFFF00"/>
                </a:highligh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de-DE" dirty="0" err="1">
                <a:highlight>
                  <a:srgbClr val="FFFF00"/>
                </a:highligh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bir</a:t>
            </a:r>
            <a:r>
              <a:rPr lang="de-DE" dirty="0">
                <a:highlight>
                  <a:srgbClr val="FFFF00"/>
                </a:highligh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de-DE" dirty="0" err="1">
                <a:highlight>
                  <a:srgbClr val="FFFF00"/>
                </a:highligh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defa</a:t>
            </a:r>
            <a:r>
              <a:rPr lang="de-DE" dirty="0">
                <a:highlight>
                  <a:srgbClr val="FFFF00"/>
                </a:highligh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de-DE" dirty="0" err="1">
                <a:highlight>
                  <a:srgbClr val="FFFF00"/>
                </a:highligh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olsun</a:t>
            </a:r>
            <a:r>
              <a:rPr lang="de-DE" dirty="0">
                <a:highlight>
                  <a:srgbClr val="FFFF00"/>
                </a:highligh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de-DE" dirty="0" err="1">
                <a:highlight>
                  <a:srgbClr val="FFFF00"/>
                </a:highligh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hatmedilmiyorsa</a:t>
            </a:r>
            <a:r>
              <a:rPr lang="de-DE" dirty="0">
                <a:highlight>
                  <a:srgbClr val="FFFF00"/>
                </a:highligh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</a:t>
            </a:r>
            <a:r>
              <a:rPr lang="de-DE" dirty="0" err="1">
                <a:highlight>
                  <a:srgbClr val="FFFF00"/>
                </a:highligh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Kur’an</a:t>
            </a:r>
            <a:r>
              <a:rPr lang="de-DE" dirty="0">
                <a:highlight>
                  <a:srgbClr val="FFFF00"/>
                </a:highligh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de-DE" dirty="0" err="1">
                <a:highlight>
                  <a:srgbClr val="FFFF00"/>
                </a:highligh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metruk</a:t>
            </a:r>
            <a:r>
              <a:rPr lang="de-DE" dirty="0">
                <a:highlight>
                  <a:srgbClr val="FFFF00"/>
                </a:highligh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de-DE" dirty="0" err="1">
                <a:highlight>
                  <a:srgbClr val="FFFF00"/>
                </a:highligh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sayılır</a:t>
            </a:r>
            <a:r>
              <a:rPr lang="de-DE" dirty="0">
                <a:highlight>
                  <a:srgbClr val="FFFF00"/>
                </a:highligh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” </a:t>
            </a:r>
            <a:r>
              <a:rPr lang="de-DE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şeklinde</a:t>
            </a:r>
            <a:r>
              <a:rPr lang="de-DE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de-DE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özetleyebiliriz</a:t>
            </a:r>
            <a:r>
              <a:rPr lang="de-DE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 </a:t>
            </a:r>
            <a:r>
              <a:rPr lang="de-DE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Kur’ân-ı</a:t>
            </a:r>
            <a:r>
              <a:rPr lang="de-DE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Kerim, </a:t>
            </a:r>
            <a:r>
              <a:rPr lang="de-DE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Efendimizin</a:t>
            </a:r>
            <a:r>
              <a:rPr lang="de-DE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(</a:t>
            </a:r>
            <a:r>
              <a:rPr lang="de-DE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sallallahu</a:t>
            </a:r>
            <a:r>
              <a:rPr lang="de-DE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de-DE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aleyhi</a:t>
            </a:r>
            <a:r>
              <a:rPr lang="de-DE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de-DE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ve</a:t>
            </a:r>
            <a:r>
              <a:rPr lang="de-DE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de-DE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sellem</a:t>
            </a:r>
            <a:r>
              <a:rPr lang="de-DE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) </a:t>
            </a:r>
            <a:r>
              <a:rPr lang="de-DE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ifadesiyle</a:t>
            </a:r>
            <a:r>
              <a:rPr lang="de-DE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en </a:t>
            </a:r>
            <a:r>
              <a:rPr lang="de-DE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az</a:t>
            </a:r>
            <a:r>
              <a:rPr lang="de-DE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de-DE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ayda</a:t>
            </a:r>
            <a:r>
              <a:rPr lang="de-DE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de-DE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bir</a:t>
            </a:r>
            <a:r>
              <a:rPr lang="de-DE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de-DE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defa</a:t>
            </a:r>
            <a:r>
              <a:rPr lang="de-DE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de-DE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hatmedilmelidir</a:t>
            </a:r>
            <a:r>
              <a:rPr lang="de-DE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 </a:t>
            </a:r>
          </a:p>
          <a:p>
            <a:r>
              <a:rPr lang="de-DE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İmkânı</a:t>
            </a:r>
            <a:r>
              <a:rPr lang="de-DE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de-DE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varsa</a:t>
            </a:r>
            <a:r>
              <a:rPr lang="de-DE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</a:t>
            </a:r>
            <a:r>
              <a:rPr lang="de-DE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hafız</a:t>
            </a:r>
            <a:r>
              <a:rPr lang="de-DE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de-DE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olanlar</a:t>
            </a:r>
            <a:r>
              <a:rPr lang="de-DE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her </a:t>
            </a:r>
            <a:r>
              <a:rPr lang="de-DE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gün</a:t>
            </a:r>
            <a:r>
              <a:rPr lang="de-DE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de-DE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sabah</a:t>
            </a:r>
            <a:r>
              <a:rPr lang="de-DE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de-DE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kalkınca</a:t>
            </a:r>
            <a:r>
              <a:rPr lang="de-DE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de-DE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bir</a:t>
            </a:r>
            <a:r>
              <a:rPr lang="de-DE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de-DE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cüz</a:t>
            </a:r>
            <a:r>
              <a:rPr lang="de-DE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de-DE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Kur’an</a:t>
            </a:r>
            <a:r>
              <a:rPr lang="de-DE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de-DE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okumalı</a:t>
            </a:r>
            <a:r>
              <a:rPr lang="de-DE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de-DE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ve</a:t>
            </a:r>
            <a:r>
              <a:rPr lang="de-DE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o </a:t>
            </a:r>
            <a:r>
              <a:rPr lang="de-DE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günku</a:t>
            </a:r>
            <a:r>
              <a:rPr lang="de-DE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̈ </a:t>
            </a:r>
            <a:r>
              <a:rPr lang="de-DE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namazlarını</a:t>
            </a:r>
            <a:r>
              <a:rPr lang="de-DE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o </a:t>
            </a:r>
            <a:r>
              <a:rPr lang="de-DE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cüzle</a:t>
            </a:r>
            <a:r>
              <a:rPr lang="de-DE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de-DE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kılmalılar</a:t>
            </a:r>
            <a:r>
              <a:rPr lang="de-DE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 </a:t>
            </a:r>
            <a:r>
              <a:rPr lang="de-DE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Böylece</a:t>
            </a:r>
            <a:r>
              <a:rPr lang="de-DE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de-DE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iki</a:t>
            </a:r>
            <a:r>
              <a:rPr lang="de-DE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de-DE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cüz</a:t>
            </a:r>
            <a:r>
              <a:rPr lang="de-DE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de-DE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okumus</a:t>
            </a:r>
            <a:r>
              <a:rPr lang="de-DE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̧ </a:t>
            </a:r>
            <a:r>
              <a:rPr lang="de-DE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olurlar</a:t>
            </a:r>
            <a:r>
              <a:rPr lang="de-DE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 </a:t>
            </a:r>
            <a:r>
              <a:rPr lang="de-DE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Çok</a:t>
            </a:r>
            <a:r>
              <a:rPr lang="de-DE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de-DE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meşguliyetleri</a:t>
            </a:r>
            <a:r>
              <a:rPr lang="de-DE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de-DE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yoksa</a:t>
            </a:r>
            <a:r>
              <a:rPr lang="de-DE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de-DE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daha</a:t>
            </a:r>
            <a:r>
              <a:rPr lang="de-DE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de-DE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çok</a:t>
            </a:r>
            <a:r>
              <a:rPr lang="de-DE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da </a:t>
            </a:r>
            <a:r>
              <a:rPr lang="de-DE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okuyabilirler</a:t>
            </a:r>
            <a:r>
              <a:rPr lang="de-DE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 </a:t>
            </a:r>
            <a:r>
              <a:rPr lang="de-DE" dirty="0" err="1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Herkesin</a:t>
            </a:r>
            <a:r>
              <a:rPr lang="de-DE" dirty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</a:t>
            </a:r>
            <a:r>
              <a:rPr lang="de-DE" dirty="0" err="1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temsil</a:t>
            </a:r>
            <a:r>
              <a:rPr lang="de-DE" dirty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de-DE" dirty="0" err="1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durumuna</a:t>
            </a:r>
            <a:r>
              <a:rPr lang="de-DE" dirty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de-DE" dirty="0" err="1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göre</a:t>
            </a:r>
            <a:r>
              <a:rPr lang="de-DE" dirty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de-DE" dirty="0" err="1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Kur'an-ı</a:t>
            </a:r>
            <a:r>
              <a:rPr lang="de-DE" dirty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Kerim </a:t>
            </a:r>
            <a:r>
              <a:rPr lang="de-DE" dirty="0" err="1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ve</a:t>
            </a:r>
            <a:r>
              <a:rPr lang="de-DE" dirty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de-DE" dirty="0" err="1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evrâd</a:t>
            </a:r>
            <a:r>
              <a:rPr lang="de-DE" dirty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de-DE" dirty="0" err="1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u</a:t>
            </a:r>
            <a:r>
              <a:rPr lang="de-DE" dirty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̈ </a:t>
            </a:r>
            <a:r>
              <a:rPr lang="de-DE" dirty="0" err="1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ezkârı</a:t>
            </a:r>
            <a:r>
              <a:rPr lang="de-DE" dirty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de-DE" dirty="0" err="1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olmalı</a:t>
            </a:r>
            <a:r>
              <a:rPr lang="de-DE" dirty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  <a:r>
              <a:rPr lang="de-DE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de-DE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Lütfen</a:t>
            </a:r>
            <a:r>
              <a:rPr lang="de-DE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</a:t>
            </a:r>
            <a:r>
              <a:rPr lang="de-DE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kimse</a:t>
            </a:r>
            <a:r>
              <a:rPr lang="de-DE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“o </a:t>
            </a:r>
            <a:r>
              <a:rPr lang="de-DE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kadar</a:t>
            </a:r>
            <a:r>
              <a:rPr lang="de-DE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de-DE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yoğun</a:t>
            </a:r>
            <a:r>
              <a:rPr lang="de-DE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de-DE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işin</a:t>
            </a:r>
            <a:r>
              <a:rPr lang="de-DE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de-DE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arasında</a:t>
            </a:r>
            <a:r>
              <a:rPr lang="de-DE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de-DE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vakit</a:t>
            </a:r>
            <a:r>
              <a:rPr lang="de-DE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de-DE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bulamıyoruz</a:t>
            </a:r>
            <a:r>
              <a:rPr lang="de-DE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vs. </a:t>
            </a:r>
            <a:r>
              <a:rPr lang="de-DE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türünden</a:t>
            </a:r>
            <a:r>
              <a:rPr lang="de-DE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de-DE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mazeretler</a:t>
            </a:r>
            <a:r>
              <a:rPr lang="de-DE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de-DE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uydurmasın</a:t>
            </a:r>
            <a:r>
              <a:rPr lang="de-DE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 </a:t>
            </a:r>
            <a:r>
              <a:rPr lang="de-DE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Böyle</a:t>
            </a:r>
            <a:r>
              <a:rPr lang="de-DE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de-DE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uydurma</a:t>
            </a:r>
            <a:r>
              <a:rPr lang="de-DE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de-DE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mazeretlerin</a:t>
            </a:r>
            <a:r>
              <a:rPr lang="de-DE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de-DE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arkasına</a:t>
            </a:r>
            <a:r>
              <a:rPr lang="de-DE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de-DE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sığınanlar</a:t>
            </a:r>
            <a:r>
              <a:rPr lang="de-DE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</a:t>
            </a:r>
            <a:r>
              <a:rPr lang="de-DE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dönüp</a:t>
            </a:r>
            <a:r>
              <a:rPr lang="de-DE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de-DE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günlük</a:t>
            </a:r>
            <a:r>
              <a:rPr lang="de-DE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de-DE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hayatlarına</a:t>
            </a:r>
            <a:r>
              <a:rPr lang="de-DE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de-DE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baksalar</a:t>
            </a:r>
            <a:r>
              <a:rPr lang="de-DE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de-DE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bir</a:t>
            </a:r>
            <a:r>
              <a:rPr lang="de-DE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de-DE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hic</a:t>
            </a:r>
            <a:r>
              <a:rPr lang="de-DE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̧ </a:t>
            </a:r>
            <a:r>
              <a:rPr lang="de-DE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uğruna</a:t>
            </a:r>
            <a:r>
              <a:rPr lang="de-DE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ne </a:t>
            </a:r>
            <a:r>
              <a:rPr lang="de-DE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kıymetli</a:t>
            </a:r>
            <a:r>
              <a:rPr lang="de-DE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de-DE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zamanlarını</a:t>
            </a:r>
            <a:r>
              <a:rPr lang="de-DE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de-DE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harcadıklarını</a:t>
            </a:r>
            <a:r>
              <a:rPr lang="de-DE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de-DE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görüp</a:t>
            </a:r>
            <a:r>
              <a:rPr lang="de-DE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de-DE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utanacaklardır</a:t>
            </a:r>
            <a:r>
              <a:rPr lang="de-DE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 </a:t>
            </a:r>
            <a:r>
              <a:rPr lang="de-DE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Netice</a:t>
            </a:r>
            <a:r>
              <a:rPr lang="de-DE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de-DE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itibariyle</a:t>
            </a:r>
            <a:r>
              <a:rPr lang="de-DE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; </a:t>
            </a:r>
            <a:r>
              <a:rPr lang="de-DE" i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mutlaka</a:t>
            </a:r>
            <a:r>
              <a:rPr lang="de-DE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de-DE" i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herkesin</a:t>
            </a:r>
            <a:r>
              <a:rPr lang="de-DE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de-DE" i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Kur'an-ı</a:t>
            </a:r>
            <a:r>
              <a:rPr lang="de-DE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Kerime </a:t>
            </a:r>
            <a:r>
              <a:rPr lang="de-DE" i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ve</a:t>
            </a:r>
            <a:r>
              <a:rPr lang="de-DE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de-DE" i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evrâd</a:t>
            </a:r>
            <a:r>
              <a:rPr lang="de-DE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de-DE" i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u</a:t>
            </a:r>
            <a:r>
              <a:rPr lang="de-DE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̈ </a:t>
            </a:r>
            <a:r>
              <a:rPr lang="de-DE" i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ezkâra</a:t>
            </a:r>
            <a:r>
              <a:rPr lang="de-DE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de-DE" i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ayıracağı</a:t>
            </a:r>
            <a:r>
              <a:rPr lang="de-DE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de-DE" i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bir</a:t>
            </a:r>
            <a:r>
              <a:rPr lang="de-DE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de-DE" i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zamanı</a:t>
            </a:r>
            <a:r>
              <a:rPr lang="de-DE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de-DE" i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olmalı</a:t>
            </a:r>
            <a:r>
              <a:rPr lang="de-DE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de-DE" i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ve</a:t>
            </a:r>
            <a:r>
              <a:rPr lang="de-DE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de-DE" i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bu</a:t>
            </a:r>
            <a:r>
              <a:rPr lang="de-DE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de-DE" i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konuda</a:t>
            </a:r>
            <a:r>
              <a:rPr lang="de-DE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de-DE" i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hiçbir</a:t>
            </a:r>
            <a:r>
              <a:rPr lang="de-DE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de-DE" i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mazeret</a:t>
            </a:r>
            <a:r>
              <a:rPr lang="de-DE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de-DE" i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ileri</a:t>
            </a:r>
            <a:r>
              <a:rPr lang="de-DE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de-DE" i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sürmemelidir</a:t>
            </a:r>
            <a:r>
              <a:rPr lang="de-DE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 </a:t>
            </a:r>
            <a:endParaRPr lang="de-DE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66576219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9F4BB5B-31B1-AF4F-95AE-13F74643CD5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50090"/>
            <a:ext cx="9144000" cy="150852"/>
          </a:xfrm>
        </p:spPr>
        <p:txBody>
          <a:bodyPr>
            <a:normAutofit fontScale="90000"/>
          </a:bodyPr>
          <a:lstStyle/>
          <a:p>
            <a:endParaRPr lang="de-DE" dirty="0"/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6537AE67-7B3D-0143-B985-72A5A282503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04486" y="358818"/>
            <a:ext cx="11783028" cy="6291219"/>
          </a:xfrm>
          <a:solidFill>
            <a:srgbClr val="E1D4A4"/>
          </a:solidFill>
          <a:ln>
            <a:solidFill>
              <a:srgbClr val="AFCF76"/>
            </a:solidFill>
          </a:ln>
        </p:spPr>
        <p:txBody>
          <a:bodyPr/>
          <a:lstStyle/>
          <a:p>
            <a:endParaRPr lang="de-DE" dirty="0"/>
          </a:p>
          <a:p>
            <a:r>
              <a:rPr lang="ar-SA" b="1" dirty="0">
                <a:solidFill>
                  <a:srgbClr val="0070C0"/>
                </a:solidFill>
              </a:rPr>
              <a:t>وَمَنْ يَعْشُ عَنْ ذِكْرِ </a:t>
            </a:r>
            <a:r>
              <a:rPr lang="ar-SA" b="1" dirty="0" err="1">
                <a:solidFill>
                  <a:srgbClr val="0070C0"/>
                </a:solidFill>
              </a:rPr>
              <a:t>الرَّحْمٰنِ</a:t>
            </a:r>
            <a:r>
              <a:rPr lang="ar-SA" b="1" dirty="0">
                <a:solidFill>
                  <a:srgbClr val="0070C0"/>
                </a:solidFill>
              </a:rPr>
              <a:t> نُقَيِّضْ لَهُ شَيْطَاناً فَهُوَ لَهُ </a:t>
            </a:r>
            <a:r>
              <a:rPr lang="ar-SA" b="1" dirty="0" err="1">
                <a:solidFill>
                  <a:srgbClr val="0070C0"/>
                </a:solidFill>
              </a:rPr>
              <a:t>قَر۪ينٌ</a:t>
            </a:r>
            <a:endParaRPr lang="de-DE" b="1" dirty="0">
              <a:solidFill>
                <a:srgbClr val="0070C0"/>
              </a:solidFill>
            </a:endParaRPr>
          </a:p>
          <a:p>
            <a:r>
              <a:rPr lang="ar-SA" b="1" dirty="0">
                <a:solidFill>
                  <a:srgbClr val="0070C0"/>
                </a:solidFill>
              </a:rPr>
              <a:t>٣٦وَاِنَّهُمْ </a:t>
            </a:r>
            <a:r>
              <a:rPr lang="ar-SA" b="1" dirty="0" err="1">
                <a:solidFill>
                  <a:srgbClr val="0070C0"/>
                </a:solidFill>
              </a:rPr>
              <a:t>لَيَصُدُّونَهُمْ</a:t>
            </a:r>
            <a:r>
              <a:rPr lang="ar-SA" b="1" dirty="0">
                <a:solidFill>
                  <a:srgbClr val="0070C0"/>
                </a:solidFill>
              </a:rPr>
              <a:t> عَنِ </a:t>
            </a:r>
            <a:r>
              <a:rPr lang="ar-SA" b="1" dirty="0" err="1">
                <a:solidFill>
                  <a:srgbClr val="0070C0"/>
                </a:solidFill>
              </a:rPr>
              <a:t>السَّب۪يلِ</a:t>
            </a:r>
            <a:r>
              <a:rPr lang="ar-SA" b="1" dirty="0">
                <a:solidFill>
                  <a:srgbClr val="0070C0"/>
                </a:solidFill>
              </a:rPr>
              <a:t> وَيَحْسَبُونَ اَنَّهُمْ مُهْتَدُونَ</a:t>
            </a:r>
            <a:endParaRPr lang="de-DE" b="1" dirty="0">
              <a:solidFill>
                <a:srgbClr val="0070C0"/>
              </a:solidFill>
            </a:endParaRPr>
          </a:p>
          <a:p>
            <a:r>
              <a:rPr lang="de-DE" dirty="0"/>
              <a:t>Kim </a:t>
            </a:r>
            <a:r>
              <a:rPr lang="de-DE" dirty="0" err="1"/>
              <a:t>Rahmân'ı</a:t>
            </a:r>
            <a:r>
              <a:rPr lang="de-DE" dirty="0"/>
              <a:t> </a:t>
            </a:r>
            <a:r>
              <a:rPr lang="de-DE" dirty="0" err="1"/>
              <a:t>zikretmekten</a:t>
            </a:r>
            <a:r>
              <a:rPr lang="de-DE" dirty="0"/>
              <a:t> </a:t>
            </a:r>
          </a:p>
          <a:p>
            <a:r>
              <a:rPr lang="de-DE" dirty="0" err="1"/>
              <a:t>gafil</a:t>
            </a:r>
            <a:r>
              <a:rPr lang="de-DE" dirty="0"/>
              <a:t> </a:t>
            </a:r>
            <a:r>
              <a:rPr lang="de-DE" b="1" dirty="0"/>
              <a:t> </a:t>
            </a:r>
            <a:r>
              <a:rPr lang="de-DE" dirty="0" err="1"/>
              <a:t>olursa</a:t>
            </a:r>
            <a:r>
              <a:rPr lang="de-DE" dirty="0"/>
              <a:t>, </a:t>
            </a:r>
            <a:r>
              <a:rPr lang="de-DE" dirty="0" err="1"/>
              <a:t>yanından</a:t>
            </a:r>
            <a:r>
              <a:rPr lang="de-DE" dirty="0"/>
              <a:t> </a:t>
            </a:r>
            <a:r>
              <a:rPr lang="de-DE" dirty="0" err="1"/>
              <a:t>ayrılmayan</a:t>
            </a:r>
            <a:r>
              <a:rPr lang="de-DE" dirty="0"/>
              <a:t> </a:t>
            </a:r>
            <a:r>
              <a:rPr lang="de-DE" dirty="0" err="1"/>
              <a:t>bir</a:t>
            </a:r>
            <a:r>
              <a:rPr lang="de-DE" dirty="0"/>
              <a:t> </a:t>
            </a:r>
            <a:r>
              <a:rPr lang="de-DE" dirty="0" err="1"/>
              <a:t>şeytanı</a:t>
            </a:r>
            <a:r>
              <a:rPr lang="de-DE" dirty="0"/>
              <a:t> </a:t>
            </a:r>
            <a:r>
              <a:rPr lang="de-DE" dirty="0" err="1"/>
              <a:t>ona</a:t>
            </a:r>
            <a:r>
              <a:rPr lang="de-DE" dirty="0"/>
              <a:t> </a:t>
            </a:r>
            <a:r>
              <a:rPr lang="de-DE" dirty="0" err="1"/>
              <a:t>musallat</a:t>
            </a:r>
            <a:r>
              <a:rPr lang="de-DE" dirty="0"/>
              <a:t> </a:t>
            </a:r>
            <a:r>
              <a:rPr lang="de-DE" dirty="0" err="1"/>
              <a:t>ederiz</a:t>
            </a:r>
            <a:r>
              <a:rPr lang="de-DE" i="1" dirty="0"/>
              <a:t>.  </a:t>
            </a:r>
            <a:r>
              <a:rPr lang="de-DE" dirty="0" err="1"/>
              <a:t>Şüphesiz</a:t>
            </a:r>
            <a:r>
              <a:rPr lang="de-DE" dirty="0"/>
              <a:t> </a:t>
            </a:r>
            <a:r>
              <a:rPr lang="de-DE" dirty="0" err="1"/>
              <a:t>bu</a:t>
            </a:r>
            <a:r>
              <a:rPr lang="de-DE" dirty="0"/>
              <a:t> </a:t>
            </a:r>
            <a:r>
              <a:rPr lang="de-DE" dirty="0" err="1"/>
              <a:t>şeytanlar</a:t>
            </a:r>
            <a:r>
              <a:rPr lang="de-DE" dirty="0"/>
              <a:t> </a:t>
            </a:r>
            <a:r>
              <a:rPr lang="de-DE" dirty="0" err="1"/>
              <a:t>onları</a:t>
            </a:r>
            <a:r>
              <a:rPr lang="de-DE" dirty="0"/>
              <a:t> </a:t>
            </a:r>
            <a:r>
              <a:rPr lang="de-DE" dirty="0" err="1"/>
              <a:t>doğru</a:t>
            </a:r>
            <a:r>
              <a:rPr lang="de-DE" dirty="0"/>
              <a:t> </a:t>
            </a:r>
            <a:r>
              <a:rPr lang="de-DE" dirty="0" err="1"/>
              <a:t>yoldan</a:t>
            </a:r>
            <a:r>
              <a:rPr lang="de-DE" dirty="0"/>
              <a:t> </a:t>
            </a:r>
            <a:r>
              <a:rPr lang="de-DE" dirty="0" err="1"/>
              <a:t>alıkoyarlar</a:t>
            </a:r>
            <a:r>
              <a:rPr lang="de-DE" dirty="0"/>
              <a:t> da </a:t>
            </a:r>
            <a:r>
              <a:rPr lang="de-DE" dirty="0" err="1"/>
              <a:t>onlar</a:t>
            </a:r>
            <a:r>
              <a:rPr lang="de-DE" dirty="0"/>
              <a:t>, </a:t>
            </a:r>
            <a:r>
              <a:rPr lang="de-DE" dirty="0" err="1"/>
              <a:t>kendilerinin</a:t>
            </a:r>
            <a:r>
              <a:rPr lang="de-DE" dirty="0"/>
              <a:t> </a:t>
            </a:r>
            <a:r>
              <a:rPr lang="de-DE" dirty="0" err="1"/>
              <a:t>doğru</a:t>
            </a:r>
            <a:r>
              <a:rPr lang="de-DE" dirty="0"/>
              <a:t> </a:t>
            </a:r>
            <a:r>
              <a:rPr lang="de-DE" dirty="0" err="1"/>
              <a:t>yolda</a:t>
            </a:r>
            <a:r>
              <a:rPr lang="de-DE" dirty="0"/>
              <a:t> </a:t>
            </a:r>
            <a:r>
              <a:rPr lang="de-DE" dirty="0" err="1"/>
              <a:t>olduklarını</a:t>
            </a:r>
            <a:r>
              <a:rPr lang="de-DE" dirty="0"/>
              <a:t> </a:t>
            </a:r>
            <a:r>
              <a:rPr lang="de-DE" dirty="0" err="1"/>
              <a:t>sanırlar</a:t>
            </a:r>
            <a:r>
              <a:rPr lang="de-DE" dirty="0"/>
              <a:t>. (</a:t>
            </a:r>
            <a:r>
              <a:rPr lang="de-DE" dirty="0" err="1">
                <a:solidFill>
                  <a:srgbClr val="0070C0"/>
                </a:solidFill>
              </a:rPr>
              <a:t>Zuhruf</a:t>
            </a:r>
            <a:r>
              <a:rPr lang="de-DE" dirty="0">
                <a:solidFill>
                  <a:srgbClr val="0070C0"/>
                </a:solidFill>
              </a:rPr>
              <a:t> </a:t>
            </a:r>
            <a:r>
              <a:rPr lang="de-DE" dirty="0" err="1">
                <a:solidFill>
                  <a:srgbClr val="0070C0"/>
                </a:solidFill>
              </a:rPr>
              <a:t>suresi</a:t>
            </a:r>
            <a:r>
              <a:rPr lang="de-DE" dirty="0">
                <a:solidFill>
                  <a:srgbClr val="0070C0"/>
                </a:solidFill>
              </a:rPr>
              <a:t> </a:t>
            </a:r>
            <a:r>
              <a:rPr lang="de-DE" i="1" dirty="0">
                <a:solidFill>
                  <a:srgbClr val="0070C0"/>
                </a:solidFill>
              </a:rPr>
              <a:t>43/36-37. </a:t>
            </a:r>
            <a:r>
              <a:rPr lang="de-DE" i="1" dirty="0"/>
              <a:t>)</a:t>
            </a:r>
          </a:p>
          <a:p>
            <a:r>
              <a:rPr lang="ar-SA" b="1" dirty="0" err="1">
                <a:solidFill>
                  <a:srgbClr val="7030A0"/>
                </a:solidFill>
              </a:rPr>
              <a:t>حَتّٰٓى</a:t>
            </a:r>
            <a:r>
              <a:rPr lang="ar-SA" b="1" dirty="0">
                <a:solidFill>
                  <a:srgbClr val="7030A0"/>
                </a:solidFill>
              </a:rPr>
              <a:t> اِذَا </a:t>
            </a:r>
            <a:r>
              <a:rPr lang="ar-SA" b="1" dirty="0" err="1">
                <a:solidFill>
                  <a:srgbClr val="7030A0"/>
                </a:solidFill>
              </a:rPr>
              <a:t>جَٓاءَنَا</a:t>
            </a:r>
            <a:r>
              <a:rPr lang="ar-SA" b="1" dirty="0">
                <a:solidFill>
                  <a:srgbClr val="7030A0"/>
                </a:solidFill>
              </a:rPr>
              <a:t> قَالَ يَا لَيْتَ </a:t>
            </a:r>
            <a:r>
              <a:rPr lang="ar-SA" b="1" dirty="0" err="1">
                <a:solidFill>
                  <a:srgbClr val="7030A0"/>
                </a:solidFill>
              </a:rPr>
              <a:t>بَيْن۪ي</a:t>
            </a:r>
            <a:r>
              <a:rPr lang="ar-SA" b="1" dirty="0">
                <a:solidFill>
                  <a:srgbClr val="7030A0"/>
                </a:solidFill>
              </a:rPr>
              <a:t> وَبَيْنَكَ بُعْدَ الْمَشْرِقَيْنِ فَبِئْسَ </a:t>
            </a:r>
            <a:r>
              <a:rPr lang="ar-SA" b="1" dirty="0" err="1">
                <a:solidFill>
                  <a:srgbClr val="7030A0"/>
                </a:solidFill>
              </a:rPr>
              <a:t>الْقَر۪ين</a:t>
            </a:r>
            <a:endParaRPr lang="de-DE" b="1" dirty="0">
              <a:solidFill>
                <a:srgbClr val="7030A0"/>
              </a:solidFill>
            </a:endParaRPr>
          </a:p>
          <a:p>
            <a:r>
              <a:rPr lang="de-DE" dirty="0"/>
              <a:t>O </a:t>
            </a:r>
            <a:r>
              <a:rPr lang="de-DE" dirty="0" err="1"/>
              <a:t>şeytan</a:t>
            </a:r>
            <a:r>
              <a:rPr lang="de-DE" dirty="0"/>
              <a:t> </a:t>
            </a:r>
            <a:r>
              <a:rPr lang="de-DE" dirty="0" err="1"/>
              <a:t>dostu</a:t>
            </a:r>
            <a:r>
              <a:rPr lang="de-DE" dirty="0"/>
              <a:t> </a:t>
            </a:r>
            <a:r>
              <a:rPr lang="de-DE" dirty="0" err="1"/>
              <a:t>kimse</a:t>
            </a:r>
            <a:r>
              <a:rPr lang="de-DE" dirty="0"/>
              <a:t>, en </a:t>
            </a:r>
            <a:r>
              <a:rPr lang="de-DE" dirty="0" err="1"/>
              <a:t>sonunda</a:t>
            </a:r>
            <a:r>
              <a:rPr lang="de-DE" dirty="0"/>
              <a:t> </a:t>
            </a:r>
            <a:r>
              <a:rPr lang="de-DE" dirty="0" err="1"/>
              <a:t>bize</a:t>
            </a:r>
            <a:r>
              <a:rPr lang="de-DE" dirty="0"/>
              <a:t> </a:t>
            </a:r>
            <a:r>
              <a:rPr lang="de-DE" dirty="0" err="1"/>
              <a:t>gelince</a:t>
            </a:r>
            <a:r>
              <a:rPr lang="de-DE" dirty="0"/>
              <a:t> </a:t>
            </a:r>
            <a:r>
              <a:rPr lang="de-DE" dirty="0" err="1"/>
              <a:t>arkadaşına</a:t>
            </a:r>
            <a:r>
              <a:rPr lang="de-DE" dirty="0"/>
              <a:t>: </a:t>
            </a:r>
            <a:r>
              <a:rPr lang="de-DE" dirty="0" err="1"/>
              <a:t>Keşke</a:t>
            </a:r>
            <a:r>
              <a:rPr lang="de-DE" dirty="0"/>
              <a:t> </a:t>
            </a:r>
            <a:r>
              <a:rPr lang="de-DE" dirty="0" err="1"/>
              <a:t>benimle</a:t>
            </a:r>
            <a:r>
              <a:rPr lang="de-DE" dirty="0"/>
              <a:t> </a:t>
            </a:r>
            <a:r>
              <a:rPr lang="de-DE" dirty="0" err="1"/>
              <a:t>senin</a:t>
            </a:r>
            <a:r>
              <a:rPr lang="de-DE" dirty="0"/>
              <a:t> </a:t>
            </a:r>
            <a:r>
              <a:rPr lang="de-DE" dirty="0" err="1"/>
              <a:t>aranda</a:t>
            </a:r>
            <a:r>
              <a:rPr lang="de-DE" dirty="0"/>
              <a:t> </a:t>
            </a:r>
            <a:r>
              <a:rPr lang="de-DE" dirty="0" err="1"/>
              <a:t>doğu</a:t>
            </a:r>
            <a:r>
              <a:rPr lang="de-DE" dirty="0"/>
              <a:t> </a:t>
            </a:r>
            <a:r>
              <a:rPr lang="de-DE" dirty="0" err="1"/>
              <a:t>ile</a:t>
            </a:r>
            <a:r>
              <a:rPr lang="de-DE" dirty="0"/>
              <a:t> </a:t>
            </a:r>
            <a:r>
              <a:rPr lang="de-DE" dirty="0" err="1"/>
              <a:t>batı</a:t>
            </a:r>
            <a:r>
              <a:rPr lang="de-DE" dirty="0"/>
              <a:t> </a:t>
            </a:r>
            <a:r>
              <a:rPr lang="de-DE" dirty="0" err="1"/>
              <a:t>arası</a:t>
            </a:r>
            <a:r>
              <a:rPr lang="de-DE" dirty="0"/>
              <a:t> </a:t>
            </a:r>
            <a:r>
              <a:rPr lang="de-DE" dirty="0" err="1"/>
              <a:t>kadar</a:t>
            </a:r>
            <a:r>
              <a:rPr lang="de-DE" dirty="0"/>
              <a:t> </a:t>
            </a:r>
            <a:r>
              <a:rPr lang="de-DE" dirty="0" err="1"/>
              <a:t>uzaklık</a:t>
            </a:r>
            <a:r>
              <a:rPr lang="de-DE" dirty="0"/>
              <a:t> </a:t>
            </a:r>
            <a:r>
              <a:rPr lang="de-DE" dirty="0" err="1"/>
              <a:t>olsaydı</a:t>
            </a:r>
            <a:r>
              <a:rPr lang="de-DE" dirty="0"/>
              <a:t>, ne </a:t>
            </a:r>
            <a:r>
              <a:rPr lang="de-DE" dirty="0" err="1"/>
              <a:t>kötu</a:t>
            </a:r>
            <a:r>
              <a:rPr lang="de-DE" dirty="0"/>
              <a:t>̈ </a:t>
            </a:r>
            <a:r>
              <a:rPr lang="de-DE" dirty="0" err="1"/>
              <a:t>arkadaşmışsın</a:t>
            </a:r>
            <a:r>
              <a:rPr lang="de-DE" dirty="0"/>
              <a:t>! der. </a:t>
            </a:r>
            <a:r>
              <a:rPr lang="de-DE" i="1" dirty="0"/>
              <a:t>43/38. </a:t>
            </a:r>
          </a:p>
          <a:p>
            <a:endParaRPr lang="de-DE" dirty="0"/>
          </a:p>
          <a:p>
            <a:r>
              <a:rPr lang="de-DE" dirty="0"/>
              <a:t>"... </a:t>
            </a:r>
            <a:r>
              <a:rPr lang="de-DE" dirty="0" err="1"/>
              <a:t>Kur'ân</a:t>
            </a:r>
            <a:r>
              <a:rPr lang="de-DE" dirty="0"/>
              <a:t> </a:t>
            </a:r>
            <a:r>
              <a:rPr lang="de-DE" dirty="0" err="1"/>
              <a:t>sâhiblerinin</a:t>
            </a:r>
            <a:r>
              <a:rPr lang="de-DE" dirty="0"/>
              <a:t> </a:t>
            </a:r>
            <a:r>
              <a:rPr lang="de-DE" dirty="0" err="1"/>
              <a:t>birisi</a:t>
            </a:r>
            <a:r>
              <a:rPr lang="de-DE" dirty="0"/>
              <a:t> </a:t>
            </a:r>
            <a:r>
              <a:rPr lang="de-DE" dirty="0" err="1"/>
              <a:t>için</a:t>
            </a:r>
            <a:r>
              <a:rPr lang="de-DE" dirty="0"/>
              <a:t>: </a:t>
            </a:r>
            <a:r>
              <a:rPr lang="de-DE" dirty="0" err="1"/>
              <a:t>Şu</a:t>
            </a:r>
            <a:r>
              <a:rPr lang="de-DE" dirty="0"/>
              <a:t> </a:t>
            </a:r>
            <a:r>
              <a:rPr lang="de-DE" dirty="0" err="1"/>
              <a:t>şu</a:t>
            </a:r>
            <a:r>
              <a:rPr lang="de-DE" dirty="0"/>
              <a:t> </a:t>
            </a:r>
            <a:r>
              <a:rPr lang="de-DE" dirty="0" err="1"/>
              <a:t>âyetleri</a:t>
            </a:r>
            <a:r>
              <a:rPr lang="de-DE" dirty="0"/>
              <a:t> </a:t>
            </a:r>
            <a:r>
              <a:rPr lang="de-DE" dirty="0" err="1"/>
              <a:t>unuttum</a:t>
            </a:r>
            <a:r>
              <a:rPr lang="de-DE" dirty="0"/>
              <a:t>, </a:t>
            </a:r>
            <a:r>
              <a:rPr lang="de-DE" dirty="0" err="1"/>
              <a:t>demek</a:t>
            </a:r>
            <a:r>
              <a:rPr lang="de-DE" dirty="0"/>
              <a:t> ne </a:t>
            </a:r>
            <a:r>
              <a:rPr lang="de-DE" dirty="0" err="1"/>
              <a:t>fena</a:t>
            </a:r>
            <a:r>
              <a:rPr lang="de-DE" dirty="0"/>
              <a:t>̂ </a:t>
            </a:r>
            <a:r>
              <a:rPr lang="de-DE" dirty="0" err="1"/>
              <a:t>şeydir</a:t>
            </a:r>
            <a:r>
              <a:rPr lang="de-DE" dirty="0"/>
              <a:t>. </a:t>
            </a:r>
            <a:r>
              <a:rPr lang="de-DE" dirty="0" err="1"/>
              <a:t>Belki</a:t>
            </a:r>
            <a:r>
              <a:rPr lang="de-DE" dirty="0"/>
              <a:t> </a:t>
            </a:r>
            <a:r>
              <a:rPr lang="de-DE" dirty="0" err="1"/>
              <a:t>unutuldu</a:t>
            </a:r>
            <a:r>
              <a:rPr lang="de-DE" dirty="0"/>
              <a:t>, </a:t>
            </a:r>
            <a:r>
              <a:rPr lang="de-DE" dirty="0" err="1"/>
              <a:t>denilmek</a:t>
            </a:r>
            <a:r>
              <a:rPr lang="de-DE" dirty="0"/>
              <a:t> </a:t>
            </a:r>
            <a:r>
              <a:rPr lang="de-DE" dirty="0" err="1"/>
              <a:t>gerektir</a:t>
            </a:r>
            <a:r>
              <a:rPr lang="de-DE" dirty="0"/>
              <a:t>. </a:t>
            </a:r>
            <a:r>
              <a:rPr lang="de-DE" dirty="0" err="1"/>
              <a:t>Ey</a:t>
            </a:r>
            <a:r>
              <a:rPr lang="de-DE" dirty="0"/>
              <a:t> </a:t>
            </a:r>
            <a:r>
              <a:rPr lang="de-DE" dirty="0" err="1"/>
              <a:t>Kur'ân</a:t>
            </a:r>
            <a:r>
              <a:rPr lang="de-DE" dirty="0"/>
              <a:t> </a:t>
            </a:r>
            <a:r>
              <a:rPr lang="de-DE" dirty="0" err="1"/>
              <a:t>sâhibleri</a:t>
            </a:r>
            <a:r>
              <a:rPr lang="de-DE" dirty="0"/>
              <a:t> </a:t>
            </a:r>
            <a:r>
              <a:rPr lang="de-DE" dirty="0" err="1"/>
              <a:t>hâfızlar</a:t>
            </a:r>
            <a:r>
              <a:rPr lang="de-DE" dirty="0"/>
              <a:t>, </a:t>
            </a:r>
            <a:r>
              <a:rPr lang="de-DE" dirty="0" err="1"/>
              <a:t>Kur'ân'ı</a:t>
            </a:r>
            <a:r>
              <a:rPr lang="de-DE" dirty="0"/>
              <a:t> </a:t>
            </a:r>
            <a:r>
              <a:rPr lang="de-DE" dirty="0" err="1"/>
              <a:t>dâima</a:t>
            </a:r>
            <a:r>
              <a:rPr lang="de-DE" dirty="0"/>
              <a:t>̂ </a:t>
            </a:r>
            <a:r>
              <a:rPr lang="de-DE" dirty="0" err="1"/>
              <a:t>okuyup</a:t>
            </a:r>
            <a:r>
              <a:rPr lang="de-DE" dirty="0"/>
              <a:t> </a:t>
            </a:r>
            <a:r>
              <a:rPr lang="de-DE" dirty="0" err="1"/>
              <a:t>müzâkere</a:t>
            </a:r>
            <a:r>
              <a:rPr lang="de-DE" dirty="0"/>
              <a:t> </a:t>
            </a:r>
            <a:r>
              <a:rPr lang="de-DE" dirty="0" err="1"/>
              <a:t>ediniz</a:t>
            </a:r>
            <a:r>
              <a:rPr lang="de-DE" dirty="0"/>
              <a:t>! </a:t>
            </a:r>
            <a:r>
              <a:rPr lang="de-DE" dirty="0" err="1"/>
              <a:t>Çünku</a:t>
            </a:r>
            <a:r>
              <a:rPr lang="de-DE" dirty="0"/>
              <a:t>̈ </a:t>
            </a:r>
            <a:r>
              <a:rPr lang="de-DE" dirty="0" err="1"/>
              <a:t>Kur'ân'ın</a:t>
            </a:r>
            <a:r>
              <a:rPr lang="de-DE" dirty="0"/>
              <a:t>, </a:t>
            </a:r>
            <a:r>
              <a:rPr lang="de-DE" dirty="0" err="1"/>
              <a:t>hâfız</a:t>
            </a:r>
            <a:r>
              <a:rPr lang="de-DE" dirty="0"/>
              <a:t> </a:t>
            </a:r>
            <a:r>
              <a:rPr lang="de-DE" dirty="0" err="1"/>
              <a:t>kişilerin</a:t>
            </a:r>
            <a:r>
              <a:rPr lang="de-DE" dirty="0"/>
              <a:t> </a:t>
            </a:r>
            <a:r>
              <a:rPr lang="de-DE" dirty="0" err="1"/>
              <a:t>gönüllerinden</a:t>
            </a:r>
            <a:r>
              <a:rPr lang="de-DE" dirty="0"/>
              <a:t> </a:t>
            </a:r>
            <a:r>
              <a:rPr lang="de-DE" dirty="0" err="1"/>
              <a:t>ayrılıp</a:t>
            </a:r>
            <a:r>
              <a:rPr lang="de-DE" dirty="0"/>
              <a:t> </a:t>
            </a:r>
            <a:r>
              <a:rPr lang="de-DE" dirty="0" err="1"/>
              <a:t>kaçması</a:t>
            </a:r>
            <a:r>
              <a:rPr lang="de-DE" dirty="0"/>
              <a:t>, </a:t>
            </a:r>
            <a:r>
              <a:rPr lang="de-DE" dirty="0" err="1"/>
              <a:t>deve</a:t>
            </a:r>
            <a:r>
              <a:rPr lang="de-DE" dirty="0"/>
              <a:t> (</a:t>
            </a:r>
            <a:r>
              <a:rPr lang="de-DE" dirty="0" err="1"/>
              <a:t>nin</a:t>
            </a:r>
            <a:r>
              <a:rPr lang="de-DE" dirty="0"/>
              <a:t> </a:t>
            </a:r>
            <a:r>
              <a:rPr lang="de-DE" dirty="0" err="1"/>
              <a:t>boşanıp</a:t>
            </a:r>
            <a:r>
              <a:rPr lang="de-DE" dirty="0"/>
              <a:t> </a:t>
            </a:r>
            <a:r>
              <a:rPr lang="de-DE" dirty="0" err="1"/>
              <a:t>kaçmasın</a:t>
            </a:r>
            <a:r>
              <a:rPr lang="de-DE" dirty="0"/>
              <a:t>) </a:t>
            </a:r>
            <a:r>
              <a:rPr lang="de-DE" dirty="0" err="1"/>
              <a:t>dan</a:t>
            </a:r>
            <a:r>
              <a:rPr lang="de-DE" dirty="0"/>
              <a:t> </a:t>
            </a:r>
            <a:r>
              <a:rPr lang="de-DE" dirty="0" err="1"/>
              <a:t>daha</a:t>
            </a:r>
            <a:r>
              <a:rPr lang="de-DE" dirty="0"/>
              <a:t> </a:t>
            </a:r>
            <a:r>
              <a:rPr lang="de-DE" dirty="0" err="1"/>
              <a:t>zorludur</a:t>
            </a:r>
            <a:r>
              <a:rPr lang="de-DE" dirty="0"/>
              <a:t>.  </a:t>
            </a:r>
            <a:r>
              <a:rPr lang="de-DE" sz="1600" i="1" dirty="0" err="1">
                <a:solidFill>
                  <a:srgbClr val="7030A0"/>
                </a:solidFill>
              </a:rPr>
              <a:t>Buhari</a:t>
            </a:r>
            <a:r>
              <a:rPr lang="de-DE" sz="1600" i="1" dirty="0">
                <a:solidFill>
                  <a:srgbClr val="7030A0"/>
                </a:solidFill>
              </a:rPr>
              <a:t>̂ </a:t>
            </a:r>
            <a:r>
              <a:rPr lang="de-DE" sz="1600" i="1" dirty="0" err="1">
                <a:solidFill>
                  <a:srgbClr val="7030A0"/>
                </a:solidFill>
              </a:rPr>
              <a:t>Fedâil-il</a:t>
            </a:r>
            <a:r>
              <a:rPr lang="de-DE" sz="1600" i="1" dirty="0">
                <a:solidFill>
                  <a:srgbClr val="7030A0"/>
                </a:solidFill>
              </a:rPr>
              <a:t> </a:t>
            </a:r>
            <a:r>
              <a:rPr lang="de-DE" sz="1600" i="1" dirty="0" err="1">
                <a:solidFill>
                  <a:srgbClr val="7030A0"/>
                </a:solidFill>
              </a:rPr>
              <a:t>Kur’ân</a:t>
            </a:r>
            <a:r>
              <a:rPr lang="de-DE" sz="1600" i="1" dirty="0">
                <a:solidFill>
                  <a:srgbClr val="7030A0"/>
                </a:solidFill>
              </a:rPr>
              <a:t> 23 </a:t>
            </a:r>
            <a:endParaRPr lang="de-DE" sz="1600" dirty="0">
              <a:solidFill>
                <a:srgbClr val="7030A0"/>
              </a:solidFill>
            </a:endParaRPr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01206559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9F4BB5B-31B1-AF4F-95AE-13F74643CD5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50090"/>
            <a:ext cx="9144000" cy="150852"/>
          </a:xfrm>
        </p:spPr>
        <p:txBody>
          <a:bodyPr>
            <a:normAutofit fontScale="90000"/>
          </a:bodyPr>
          <a:lstStyle/>
          <a:p>
            <a:endParaRPr lang="de-DE" dirty="0"/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6537AE67-7B3D-0143-B985-72A5A282503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04486" y="358818"/>
            <a:ext cx="11783028" cy="6291219"/>
          </a:xfrm>
          <a:solidFill>
            <a:srgbClr val="98EEC4"/>
          </a:solidFill>
          <a:ln>
            <a:solidFill>
              <a:srgbClr val="AFCF76"/>
            </a:solidFill>
          </a:ln>
        </p:spPr>
        <p:txBody>
          <a:bodyPr>
            <a:normAutofit lnSpcReduction="10000"/>
          </a:bodyPr>
          <a:lstStyle/>
          <a:p>
            <a:r>
              <a:rPr lang="de-DE" sz="2800" b="1" dirty="0">
                <a:solidFill>
                  <a:srgbClr val="C00000"/>
                </a:solidFill>
              </a:rPr>
              <a:t>KUR´AN OKURKEN DIKKAT EDILMESI GEREKEN HUSULAR</a:t>
            </a:r>
          </a:p>
          <a:p>
            <a:r>
              <a:rPr lang="de-DE" dirty="0"/>
              <a:t> </a:t>
            </a:r>
          </a:p>
          <a:p>
            <a:pPr marL="457200" lvl="0" indent="-457200" algn="l">
              <a:buFont typeface="+mj-lt"/>
              <a:buAutoNum type="arabicPeriod"/>
            </a:pPr>
            <a:r>
              <a:rPr lang="de-DE" b="1" dirty="0" err="1">
                <a:solidFill>
                  <a:srgbClr val="0070C0"/>
                </a:solidFill>
              </a:rPr>
              <a:t>Kur`an</a:t>
            </a:r>
            <a:r>
              <a:rPr lang="de-DE" b="1" dirty="0">
                <a:solidFill>
                  <a:srgbClr val="0070C0"/>
                </a:solidFill>
              </a:rPr>
              <a:t>-i Kerim </a:t>
            </a:r>
            <a:r>
              <a:rPr lang="de-DE" b="1" dirty="0" err="1">
                <a:solidFill>
                  <a:srgbClr val="0070C0"/>
                </a:solidFill>
              </a:rPr>
              <a:t>Abdestli</a:t>
            </a:r>
            <a:r>
              <a:rPr lang="de-DE" b="1" dirty="0">
                <a:solidFill>
                  <a:srgbClr val="0070C0"/>
                </a:solidFill>
              </a:rPr>
              <a:t> </a:t>
            </a:r>
            <a:r>
              <a:rPr lang="de-DE" b="1" dirty="0" err="1">
                <a:solidFill>
                  <a:srgbClr val="0070C0"/>
                </a:solidFill>
              </a:rPr>
              <a:t>ve</a:t>
            </a:r>
            <a:r>
              <a:rPr lang="de-DE" b="1" dirty="0">
                <a:solidFill>
                  <a:srgbClr val="0070C0"/>
                </a:solidFill>
              </a:rPr>
              <a:t> </a:t>
            </a:r>
            <a:r>
              <a:rPr lang="de-DE" b="1" dirty="0" err="1">
                <a:solidFill>
                  <a:srgbClr val="0070C0"/>
                </a:solidFill>
              </a:rPr>
              <a:t>temiz</a:t>
            </a:r>
            <a:r>
              <a:rPr lang="de-DE" b="1" dirty="0">
                <a:solidFill>
                  <a:srgbClr val="0070C0"/>
                </a:solidFill>
              </a:rPr>
              <a:t> </a:t>
            </a:r>
            <a:r>
              <a:rPr lang="de-DE" b="1" dirty="0" err="1">
                <a:solidFill>
                  <a:srgbClr val="0070C0"/>
                </a:solidFill>
              </a:rPr>
              <a:t>olarak</a:t>
            </a:r>
            <a:r>
              <a:rPr lang="de-DE" b="1" dirty="0">
                <a:solidFill>
                  <a:srgbClr val="0070C0"/>
                </a:solidFill>
              </a:rPr>
              <a:t> </a:t>
            </a:r>
            <a:r>
              <a:rPr lang="de-DE" b="1" dirty="0" err="1">
                <a:solidFill>
                  <a:srgbClr val="0070C0"/>
                </a:solidFill>
              </a:rPr>
              <a:t>okunmali</a:t>
            </a:r>
            <a:r>
              <a:rPr lang="de-DE" b="1" dirty="0">
                <a:solidFill>
                  <a:srgbClr val="0070C0"/>
                </a:solidFill>
              </a:rPr>
              <a:t>.</a:t>
            </a:r>
          </a:p>
          <a:p>
            <a:pPr marL="457200" lvl="0" indent="-457200" algn="l">
              <a:buFont typeface="+mj-lt"/>
              <a:buAutoNum type="arabicPeriod"/>
            </a:pPr>
            <a:r>
              <a:rPr lang="de-DE" b="1" dirty="0">
                <a:solidFill>
                  <a:srgbClr val="0070C0"/>
                </a:solidFill>
              </a:rPr>
              <a:t>Allah </a:t>
            </a:r>
            <a:r>
              <a:rPr lang="de-DE" b="1" dirty="0" err="1">
                <a:solidFill>
                  <a:srgbClr val="0070C0"/>
                </a:solidFill>
              </a:rPr>
              <a:t>Kelami´ni</a:t>
            </a:r>
            <a:r>
              <a:rPr lang="de-DE" b="1" dirty="0">
                <a:solidFill>
                  <a:srgbClr val="0070C0"/>
                </a:solidFill>
              </a:rPr>
              <a:t> </a:t>
            </a:r>
            <a:r>
              <a:rPr lang="de-DE" b="1" dirty="0" err="1">
                <a:solidFill>
                  <a:srgbClr val="0070C0"/>
                </a:solidFill>
              </a:rPr>
              <a:t>temiz</a:t>
            </a:r>
            <a:r>
              <a:rPr lang="de-DE" b="1" dirty="0">
                <a:solidFill>
                  <a:srgbClr val="0070C0"/>
                </a:solidFill>
              </a:rPr>
              <a:t> </a:t>
            </a:r>
            <a:r>
              <a:rPr lang="de-DE" b="1" dirty="0" err="1">
                <a:solidFill>
                  <a:srgbClr val="0070C0"/>
                </a:solidFill>
              </a:rPr>
              <a:t>bir</a:t>
            </a:r>
            <a:r>
              <a:rPr lang="de-DE" b="1" dirty="0">
                <a:solidFill>
                  <a:srgbClr val="0070C0"/>
                </a:solidFill>
              </a:rPr>
              <a:t> </a:t>
            </a:r>
            <a:r>
              <a:rPr lang="de-DE" b="1" dirty="0" err="1">
                <a:solidFill>
                  <a:srgbClr val="0070C0"/>
                </a:solidFill>
              </a:rPr>
              <a:t>agizla</a:t>
            </a:r>
            <a:r>
              <a:rPr lang="de-DE" b="1" dirty="0">
                <a:solidFill>
                  <a:srgbClr val="0070C0"/>
                </a:solidFill>
              </a:rPr>
              <a:t> </a:t>
            </a:r>
            <a:r>
              <a:rPr lang="de-DE" b="1" dirty="0" err="1">
                <a:solidFill>
                  <a:srgbClr val="0070C0"/>
                </a:solidFill>
              </a:rPr>
              <a:t>okumak</a:t>
            </a:r>
            <a:r>
              <a:rPr lang="de-DE" b="1" dirty="0">
                <a:solidFill>
                  <a:srgbClr val="0070C0"/>
                </a:solidFill>
              </a:rPr>
              <a:t> </a:t>
            </a:r>
            <a:r>
              <a:rPr lang="de-DE" b="1" dirty="0" err="1">
                <a:solidFill>
                  <a:srgbClr val="0070C0"/>
                </a:solidFill>
              </a:rPr>
              <a:t>icin</a:t>
            </a:r>
            <a:r>
              <a:rPr lang="de-DE" b="1" dirty="0">
                <a:solidFill>
                  <a:srgbClr val="0070C0"/>
                </a:solidFill>
              </a:rPr>
              <a:t> </a:t>
            </a:r>
            <a:r>
              <a:rPr lang="de-DE" b="1" dirty="0" err="1">
                <a:solidFill>
                  <a:srgbClr val="0070C0"/>
                </a:solidFill>
              </a:rPr>
              <a:t>disler</a:t>
            </a:r>
            <a:r>
              <a:rPr lang="de-DE" b="1" dirty="0">
                <a:solidFill>
                  <a:srgbClr val="0070C0"/>
                </a:solidFill>
              </a:rPr>
              <a:t> </a:t>
            </a:r>
            <a:r>
              <a:rPr lang="de-DE" b="1" dirty="0" err="1">
                <a:solidFill>
                  <a:srgbClr val="0070C0"/>
                </a:solidFill>
              </a:rPr>
              <a:t>misvak</a:t>
            </a:r>
            <a:r>
              <a:rPr lang="de-DE" b="1" dirty="0">
                <a:solidFill>
                  <a:srgbClr val="0070C0"/>
                </a:solidFill>
              </a:rPr>
              <a:t> </a:t>
            </a:r>
            <a:r>
              <a:rPr lang="de-DE" b="1" dirty="0" err="1">
                <a:solidFill>
                  <a:srgbClr val="0070C0"/>
                </a:solidFill>
              </a:rPr>
              <a:t>veya</a:t>
            </a:r>
            <a:r>
              <a:rPr lang="de-DE" b="1" dirty="0">
                <a:solidFill>
                  <a:srgbClr val="0070C0"/>
                </a:solidFill>
              </a:rPr>
              <a:t> </a:t>
            </a:r>
            <a:r>
              <a:rPr lang="de-DE" b="1" dirty="0" err="1">
                <a:solidFill>
                  <a:srgbClr val="0070C0"/>
                </a:solidFill>
              </a:rPr>
              <a:t>firca</a:t>
            </a:r>
            <a:r>
              <a:rPr lang="de-DE" b="1" dirty="0">
                <a:solidFill>
                  <a:srgbClr val="0070C0"/>
                </a:solidFill>
              </a:rPr>
              <a:t> </a:t>
            </a:r>
            <a:r>
              <a:rPr lang="de-DE" b="1" dirty="0" err="1">
                <a:solidFill>
                  <a:srgbClr val="0070C0"/>
                </a:solidFill>
              </a:rPr>
              <a:t>ile</a:t>
            </a:r>
            <a:r>
              <a:rPr lang="de-DE" b="1" dirty="0">
                <a:solidFill>
                  <a:srgbClr val="0070C0"/>
                </a:solidFill>
              </a:rPr>
              <a:t> </a:t>
            </a:r>
            <a:r>
              <a:rPr lang="de-DE" b="1" dirty="0" err="1">
                <a:solidFill>
                  <a:srgbClr val="0070C0"/>
                </a:solidFill>
              </a:rPr>
              <a:t>temizlenmelidir</a:t>
            </a:r>
            <a:r>
              <a:rPr lang="de-DE" b="1" dirty="0">
                <a:solidFill>
                  <a:srgbClr val="0070C0"/>
                </a:solidFill>
              </a:rPr>
              <a:t>.</a:t>
            </a:r>
          </a:p>
          <a:p>
            <a:pPr marL="457200" lvl="0" indent="-457200" algn="l">
              <a:buFont typeface="+mj-lt"/>
              <a:buAutoNum type="arabicPeriod"/>
            </a:pPr>
            <a:r>
              <a:rPr lang="de-DE" b="1" dirty="0" err="1">
                <a:solidFill>
                  <a:srgbClr val="0070C0"/>
                </a:solidFill>
              </a:rPr>
              <a:t>Okuma</a:t>
            </a:r>
            <a:r>
              <a:rPr lang="de-DE" b="1" dirty="0">
                <a:solidFill>
                  <a:srgbClr val="0070C0"/>
                </a:solidFill>
              </a:rPr>
              <a:t> </a:t>
            </a:r>
            <a:r>
              <a:rPr lang="de-DE" b="1" dirty="0" err="1">
                <a:solidFill>
                  <a:srgbClr val="0070C0"/>
                </a:solidFill>
              </a:rPr>
              <a:t>sirasinda</a:t>
            </a:r>
            <a:r>
              <a:rPr lang="de-DE" b="1" dirty="0">
                <a:solidFill>
                  <a:srgbClr val="0070C0"/>
                </a:solidFill>
              </a:rPr>
              <a:t> </a:t>
            </a:r>
            <a:r>
              <a:rPr lang="de-DE" b="1" dirty="0" err="1">
                <a:solidFill>
                  <a:srgbClr val="0070C0"/>
                </a:solidFill>
              </a:rPr>
              <a:t>son</a:t>
            </a:r>
            <a:r>
              <a:rPr lang="de-DE" b="1" dirty="0">
                <a:solidFill>
                  <a:srgbClr val="0070C0"/>
                </a:solidFill>
              </a:rPr>
              <a:t> </a:t>
            </a:r>
            <a:r>
              <a:rPr lang="de-DE" b="1" dirty="0" err="1">
                <a:solidFill>
                  <a:srgbClr val="0070C0"/>
                </a:solidFill>
              </a:rPr>
              <a:t>derece</a:t>
            </a:r>
            <a:r>
              <a:rPr lang="de-DE" b="1" dirty="0">
                <a:solidFill>
                  <a:srgbClr val="0070C0"/>
                </a:solidFill>
              </a:rPr>
              <a:t> </a:t>
            </a:r>
            <a:r>
              <a:rPr lang="de-DE" b="1" dirty="0" err="1">
                <a:solidFill>
                  <a:srgbClr val="0070C0"/>
                </a:solidFill>
              </a:rPr>
              <a:t>saygili</a:t>
            </a:r>
            <a:r>
              <a:rPr lang="de-DE" b="1" dirty="0">
                <a:solidFill>
                  <a:srgbClr val="0070C0"/>
                </a:solidFill>
              </a:rPr>
              <a:t>, </a:t>
            </a:r>
            <a:r>
              <a:rPr lang="de-DE" b="1" dirty="0" err="1">
                <a:solidFill>
                  <a:srgbClr val="0070C0"/>
                </a:solidFill>
              </a:rPr>
              <a:t>agirbasli</a:t>
            </a:r>
            <a:r>
              <a:rPr lang="de-DE" b="1" dirty="0">
                <a:solidFill>
                  <a:srgbClr val="0070C0"/>
                </a:solidFill>
              </a:rPr>
              <a:t> </a:t>
            </a:r>
            <a:r>
              <a:rPr lang="de-DE" b="1" dirty="0" err="1">
                <a:solidFill>
                  <a:srgbClr val="0070C0"/>
                </a:solidFill>
              </a:rPr>
              <a:t>ve</a:t>
            </a:r>
            <a:r>
              <a:rPr lang="de-DE" b="1" dirty="0">
                <a:solidFill>
                  <a:srgbClr val="0070C0"/>
                </a:solidFill>
              </a:rPr>
              <a:t> </a:t>
            </a:r>
            <a:r>
              <a:rPr lang="de-DE" b="1" dirty="0" err="1">
                <a:solidFill>
                  <a:srgbClr val="0070C0"/>
                </a:solidFill>
              </a:rPr>
              <a:t>ciddi</a:t>
            </a:r>
            <a:r>
              <a:rPr lang="de-DE" b="1" dirty="0">
                <a:solidFill>
                  <a:srgbClr val="0070C0"/>
                </a:solidFill>
              </a:rPr>
              <a:t> </a:t>
            </a:r>
            <a:r>
              <a:rPr lang="de-DE" b="1" dirty="0" err="1">
                <a:solidFill>
                  <a:srgbClr val="0070C0"/>
                </a:solidFill>
              </a:rPr>
              <a:t>olunmalidir</a:t>
            </a:r>
            <a:r>
              <a:rPr lang="de-DE" b="1" dirty="0">
                <a:solidFill>
                  <a:srgbClr val="0070C0"/>
                </a:solidFill>
              </a:rPr>
              <a:t>.</a:t>
            </a:r>
          </a:p>
          <a:p>
            <a:pPr marL="457200" lvl="0" indent="-457200" algn="l">
              <a:buFont typeface="+mj-lt"/>
              <a:buAutoNum type="arabicPeriod"/>
            </a:pPr>
            <a:r>
              <a:rPr lang="de-DE" b="1" dirty="0" err="1">
                <a:solidFill>
                  <a:srgbClr val="0070C0"/>
                </a:solidFill>
              </a:rPr>
              <a:t>Kur´an</a:t>
            </a:r>
            <a:r>
              <a:rPr lang="de-DE" b="1" dirty="0">
                <a:solidFill>
                  <a:srgbClr val="0070C0"/>
                </a:solidFill>
              </a:rPr>
              <a:t> </a:t>
            </a:r>
            <a:r>
              <a:rPr lang="de-DE" b="1" dirty="0" err="1">
                <a:solidFill>
                  <a:srgbClr val="0070C0"/>
                </a:solidFill>
              </a:rPr>
              <a:t>onun</a:t>
            </a:r>
            <a:r>
              <a:rPr lang="de-DE" b="1" dirty="0">
                <a:solidFill>
                  <a:srgbClr val="0070C0"/>
                </a:solidFill>
              </a:rPr>
              <a:t> </a:t>
            </a:r>
            <a:r>
              <a:rPr lang="de-DE" b="1" dirty="0" err="1">
                <a:solidFill>
                  <a:srgbClr val="0070C0"/>
                </a:solidFill>
              </a:rPr>
              <a:t>serefine</a:t>
            </a:r>
            <a:r>
              <a:rPr lang="de-DE" b="1" dirty="0">
                <a:solidFill>
                  <a:srgbClr val="0070C0"/>
                </a:solidFill>
              </a:rPr>
              <a:t> </a:t>
            </a:r>
            <a:r>
              <a:rPr lang="de-DE" b="1" dirty="0" err="1">
                <a:solidFill>
                  <a:srgbClr val="0070C0"/>
                </a:solidFill>
              </a:rPr>
              <a:t>uygun</a:t>
            </a:r>
            <a:r>
              <a:rPr lang="de-DE" b="1" dirty="0">
                <a:solidFill>
                  <a:srgbClr val="0070C0"/>
                </a:solidFill>
              </a:rPr>
              <a:t> </a:t>
            </a:r>
            <a:r>
              <a:rPr lang="de-DE" b="1" dirty="0" err="1">
                <a:solidFill>
                  <a:srgbClr val="0070C0"/>
                </a:solidFill>
              </a:rPr>
              <a:t>yerlerde</a:t>
            </a:r>
            <a:r>
              <a:rPr lang="de-DE" b="1" dirty="0">
                <a:solidFill>
                  <a:srgbClr val="0070C0"/>
                </a:solidFill>
              </a:rPr>
              <a:t> </a:t>
            </a:r>
            <a:r>
              <a:rPr lang="de-DE" b="1" dirty="0" err="1">
                <a:solidFill>
                  <a:srgbClr val="0070C0"/>
                </a:solidFill>
              </a:rPr>
              <a:t>okunmali</a:t>
            </a:r>
            <a:r>
              <a:rPr lang="de-DE" b="1" dirty="0">
                <a:solidFill>
                  <a:srgbClr val="0070C0"/>
                </a:solidFill>
              </a:rPr>
              <a:t>, </a:t>
            </a:r>
            <a:r>
              <a:rPr lang="de-DE" b="1" dirty="0" err="1">
                <a:solidFill>
                  <a:srgbClr val="0070C0"/>
                </a:solidFill>
              </a:rPr>
              <a:t>hamam</a:t>
            </a:r>
            <a:r>
              <a:rPr lang="de-DE" b="1" dirty="0">
                <a:solidFill>
                  <a:srgbClr val="0070C0"/>
                </a:solidFill>
              </a:rPr>
              <a:t> </a:t>
            </a:r>
            <a:r>
              <a:rPr lang="de-DE" b="1" dirty="0" err="1">
                <a:solidFill>
                  <a:srgbClr val="0070C0"/>
                </a:solidFill>
              </a:rPr>
              <a:t>ve</a:t>
            </a:r>
            <a:r>
              <a:rPr lang="de-DE" b="1" dirty="0">
                <a:solidFill>
                  <a:srgbClr val="0070C0"/>
                </a:solidFill>
              </a:rPr>
              <a:t> </a:t>
            </a:r>
            <a:r>
              <a:rPr lang="de-DE" b="1" dirty="0" err="1">
                <a:solidFill>
                  <a:srgbClr val="0070C0"/>
                </a:solidFill>
              </a:rPr>
              <a:t>tuvalet</a:t>
            </a:r>
            <a:r>
              <a:rPr lang="de-DE" b="1" dirty="0">
                <a:solidFill>
                  <a:srgbClr val="0070C0"/>
                </a:solidFill>
              </a:rPr>
              <a:t> </a:t>
            </a:r>
            <a:r>
              <a:rPr lang="de-DE" b="1" dirty="0" err="1">
                <a:solidFill>
                  <a:srgbClr val="0070C0"/>
                </a:solidFill>
              </a:rPr>
              <a:t>gibi</a:t>
            </a:r>
            <a:r>
              <a:rPr lang="de-DE" b="1" dirty="0">
                <a:solidFill>
                  <a:srgbClr val="0070C0"/>
                </a:solidFill>
              </a:rPr>
              <a:t> </a:t>
            </a:r>
            <a:r>
              <a:rPr lang="de-DE" b="1" dirty="0" err="1">
                <a:solidFill>
                  <a:srgbClr val="0070C0"/>
                </a:solidFill>
              </a:rPr>
              <a:t>temiz</a:t>
            </a:r>
            <a:r>
              <a:rPr lang="de-DE" b="1" dirty="0">
                <a:solidFill>
                  <a:srgbClr val="0070C0"/>
                </a:solidFill>
              </a:rPr>
              <a:t> </a:t>
            </a:r>
            <a:r>
              <a:rPr lang="de-DE" b="1" dirty="0" err="1">
                <a:solidFill>
                  <a:srgbClr val="0070C0"/>
                </a:solidFill>
              </a:rPr>
              <a:t>olmayan</a:t>
            </a:r>
            <a:r>
              <a:rPr lang="de-DE" b="1" dirty="0">
                <a:solidFill>
                  <a:srgbClr val="0070C0"/>
                </a:solidFill>
              </a:rPr>
              <a:t> </a:t>
            </a:r>
            <a:r>
              <a:rPr lang="de-DE" b="1" dirty="0" err="1">
                <a:solidFill>
                  <a:srgbClr val="0070C0"/>
                </a:solidFill>
              </a:rPr>
              <a:t>yerlerde</a:t>
            </a:r>
            <a:r>
              <a:rPr lang="de-DE" b="1" dirty="0">
                <a:solidFill>
                  <a:srgbClr val="0070C0"/>
                </a:solidFill>
              </a:rPr>
              <a:t> </a:t>
            </a:r>
            <a:r>
              <a:rPr lang="de-DE" b="1" dirty="0" err="1">
                <a:solidFill>
                  <a:srgbClr val="0070C0"/>
                </a:solidFill>
              </a:rPr>
              <a:t>okunmamamlidir</a:t>
            </a:r>
            <a:r>
              <a:rPr lang="de-DE" b="1" dirty="0">
                <a:solidFill>
                  <a:srgbClr val="0070C0"/>
                </a:solidFill>
              </a:rPr>
              <a:t>.</a:t>
            </a:r>
          </a:p>
          <a:p>
            <a:pPr marL="457200" lvl="0" indent="-457200" algn="l">
              <a:buFont typeface="+mj-lt"/>
              <a:buAutoNum type="arabicPeriod"/>
            </a:pPr>
            <a:r>
              <a:rPr lang="de-DE" b="1" dirty="0" err="1">
                <a:solidFill>
                  <a:srgbClr val="0070C0"/>
                </a:solidFill>
              </a:rPr>
              <a:t>Kur´an´in</a:t>
            </a:r>
            <a:r>
              <a:rPr lang="de-DE" b="1" dirty="0">
                <a:solidFill>
                  <a:srgbClr val="0070C0"/>
                </a:solidFill>
              </a:rPr>
              <a:t> </a:t>
            </a:r>
            <a:r>
              <a:rPr lang="de-DE" b="1" dirty="0" err="1">
                <a:solidFill>
                  <a:srgbClr val="0070C0"/>
                </a:solidFill>
              </a:rPr>
              <a:t>uyanik</a:t>
            </a:r>
            <a:r>
              <a:rPr lang="de-DE" b="1" dirty="0">
                <a:solidFill>
                  <a:srgbClr val="0070C0"/>
                </a:solidFill>
              </a:rPr>
              <a:t> </a:t>
            </a:r>
            <a:r>
              <a:rPr lang="de-DE" b="1" dirty="0" err="1">
                <a:solidFill>
                  <a:srgbClr val="0070C0"/>
                </a:solidFill>
              </a:rPr>
              <a:t>ve</a:t>
            </a:r>
            <a:r>
              <a:rPr lang="de-DE" b="1" dirty="0">
                <a:solidFill>
                  <a:srgbClr val="0070C0"/>
                </a:solidFill>
              </a:rPr>
              <a:t> </a:t>
            </a:r>
            <a:r>
              <a:rPr lang="de-DE" b="1" dirty="0" err="1">
                <a:solidFill>
                  <a:srgbClr val="0070C0"/>
                </a:solidFill>
              </a:rPr>
              <a:t>dinc</a:t>
            </a:r>
            <a:r>
              <a:rPr lang="de-DE" b="1" dirty="0">
                <a:solidFill>
                  <a:srgbClr val="0070C0"/>
                </a:solidFill>
              </a:rPr>
              <a:t> </a:t>
            </a:r>
            <a:r>
              <a:rPr lang="de-DE" b="1" dirty="0" err="1">
                <a:solidFill>
                  <a:srgbClr val="0070C0"/>
                </a:solidFill>
              </a:rPr>
              <a:t>iken</a:t>
            </a:r>
            <a:r>
              <a:rPr lang="de-DE" b="1" dirty="0">
                <a:solidFill>
                  <a:srgbClr val="0070C0"/>
                </a:solidFill>
              </a:rPr>
              <a:t> </a:t>
            </a:r>
            <a:r>
              <a:rPr lang="de-DE" b="1" dirty="0" err="1">
                <a:solidFill>
                  <a:srgbClr val="0070C0"/>
                </a:solidFill>
              </a:rPr>
              <a:t>okunmasi</a:t>
            </a:r>
            <a:r>
              <a:rPr lang="de-DE" b="1" dirty="0">
                <a:solidFill>
                  <a:srgbClr val="0070C0"/>
                </a:solidFill>
              </a:rPr>
              <a:t> </a:t>
            </a:r>
            <a:r>
              <a:rPr lang="de-DE" b="1" dirty="0" err="1">
                <a:solidFill>
                  <a:srgbClr val="0070C0"/>
                </a:solidFill>
              </a:rPr>
              <a:t>gerekir</a:t>
            </a:r>
            <a:r>
              <a:rPr lang="de-DE" b="1" dirty="0">
                <a:solidFill>
                  <a:srgbClr val="0070C0"/>
                </a:solidFill>
              </a:rPr>
              <a:t>. Kalbin </a:t>
            </a:r>
            <a:r>
              <a:rPr lang="de-DE" b="1" dirty="0" err="1">
                <a:solidFill>
                  <a:srgbClr val="0070C0"/>
                </a:solidFill>
              </a:rPr>
              <a:t>dünya</a:t>
            </a:r>
            <a:r>
              <a:rPr lang="de-DE" b="1" dirty="0">
                <a:solidFill>
                  <a:srgbClr val="0070C0"/>
                </a:solidFill>
              </a:rPr>
              <a:t> </a:t>
            </a:r>
            <a:r>
              <a:rPr lang="de-DE" b="1" dirty="0" err="1">
                <a:solidFill>
                  <a:srgbClr val="0070C0"/>
                </a:solidFill>
              </a:rPr>
              <a:t>mesgalellerinden</a:t>
            </a:r>
            <a:r>
              <a:rPr lang="de-DE" b="1" dirty="0">
                <a:solidFill>
                  <a:srgbClr val="0070C0"/>
                </a:solidFill>
              </a:rPr>
              <a:t> </a:t>
            </a:r>
            <a:r>
              <a:rPr lang="de-DE" b="1" dirty="0" err="1">
                <a:solidFill>
                  <a:srgbClr val="0070C0"/>
                </a:solidFill>
              </a:rPr>
              <a:t>uzak</a:t>
            </a:r>
            <a:r>
              <a:rPr lang="de-DE" b="1" dirty="0">
                <a:solidFill>
                  <a:srgbClr val="0070C0"/>
                </a:solidFill>
              </a:rPr>
              <a:t> </a:t>
            </a:r>
            <a:r>
              <a:rPr lang="de-DE" b="1" dirty="0" err="1">
                <a:solidFill>
                  <a:srgbClr val="0070C0"/>
                </a:solidFill>
              </a:rPr>
              <a:t>oldugu</a:t>
            </a:r>
            <a:r>
              <a:rPr lang="de-DE" b="1" dirty="0">
                <a:solidFill>
                  <a:srgbClr val="0070C0"/>
                </a:solidFill>
              </a:rPr>
              <a:t> </a:t>
            </a:r>
            <a:r>
              <a:rPr lang="de-DE" b="1" dirty="0" err="1">
                <a:solidFill>
                  <a:srgbClr val="0070C0"/>
                </a:solidFill>
              </a:rPr>
              <a:t>zamanlarda</a:t>
            </a:r>
            <a:r>
              <a:rPr lang="de-DE" b="1" dirty="0">
                <a:solidFill>
                  <a:srgbClr val="0070C0"/>
                </a:solidFill>
              </a:rPr>
              <a:t> </a:t>
            </a:r>
            <a:r>
              <a:rPr lang="de-DE" b="1" dirty="0" err="1">
                <a:solidFill>
                  <a:srgbClr val="0070C0"/>
                </a:solidFill>
              </a:rPr>
              <a:t>okunmalidir</a:t>
            </a:r>
            <a:r>
              <a:rPr lang="de-DE" b="1" dirty="0">
                <a:solidFill>
                  <a:srgbClr val="0070C0"/>
                </a:solidFill>
              </a:rPr>
              <a:t>.</a:t>
            </a:r>
          </a:p>
          <a:p>
            <a:pPr marL="457200" lvl="0" indent="-457200" algn="l">
              <a:buFont typeface="+mj-lt"/>
              <a:buAutoNum type="arabicPeriod"/>
            </a:pPr>
            <a:r>
              <a:rPr lang="de-DE" b="1" dirty="0" err="1">
                <a:solidFill>
                  <a:srgbClr val="0070C0"/>
                </a:solidFill>
              </a:rPr>
              <a:t>Kur´an</a:t>
            </a:r>
            <a:r>
              <a:rPr lang="de-DE" b="1" dirty="0">
                <a:solidFill>
                  <a:srgbClr val="0070C0"/>
                </a:solidFill>
              </a:rPr>
              <a:t>-i Kerim </a:t>
            </a:r>
            <a:r>
              <a:rPr lang="de-DE" b="1" dirty="0" err="1">
                <a:solidFill>
                  <a:srgbClr val="0070C0"/>
                </a:solidFill>
              </a:rPr>
              <a:t>tertil</a:t>
            </a:r>
            <a:r>
              <a:rPr lang="de-DE" b="1" dirty="0">
                <a:solidFill>
                  <a:srgbClr val="0070C0"/>
                </a:solidFill>
              </a:rPr>
              <a:t> </a:t>
            </a:r>
            <a:r>
              <a:rPr lang="de-DE" b="1" dirty="0" err="1">
                <a:solidFill>
                  <a:srgbClr val="0070C0"/>
                </a:solidFill>
              </a:rPr>
              <a:t>üzere</a:t>
            </a:r>
            <a:r>
              <a:rPr lang="de-DE" b="1" dirty="0">
                <a:solidFill>
                  <a:srgbClr val="0070C0"/>
                </a:solidFill>
              </a:rPr>
              <a:t>, </a:t>
            </a:r>
            <a:r>
              <a:rPr lang="de-DE" b="1" dirty="0" err="1">
                <a:solidFill>
                  <a:srgbClr val="0070C0"/>
                </a:solidFill>
              </a:rPr>
              <a:t>yani</a:t>
            </a:r>
            <a:r>
              <a:rPr lang="de-DE" b="1" dirty="0">
                <a:solidFill>
                  <a:srgbClr val="0070C0"/>
                </a:solidFill>
              </a:rPr>
              <a:t> </a:t>
            </a:r>
            <a:r>
              <a:rPr lang="de-DE" b="1" dirty="0" err="1">
                <a:solidFill>
                  <a:srgbClr val="0070C0"/>
                </a:solidFill>
              </a:rPr>
              <a:t>acele</a:t>
            </a:r>
            <a:r>
              <a:rPr lang="de-DE" b="1" dirty="0">
                <a:solidFill>
                  <a:srgbClr val="0070C0"/>
                </a:solidFill>
              </a:rPr>
              <a:t> </a:t>
            </a:r>
            <a:r>
              <a:rPr lang="de-DE" b="1" dirty="0" err="1">
                <a:solidFill>
                  <a:srgbClr val="0070C0"/>
                </a:solidFill>
              </a:rPr>
              <a:t>etmeden</a:t>
            </a:r>
            <a:r>
              <a:rPr lang="de-DE" b="1" dirty="0">
                <a:solidFill>
                  <a:srgbClr val="0070C0"/>
                </a:solidFill>
              </a:rPr>
              <a:t> </a:t>
            </a:r>
            <a:r>
              <a:rPr lang="de-DE" b="1" dirty="0" err="1">
                <a:solidFill>
                  <a:srgbClr val="0070C0"/>
                </a:solidFill>
              </a:rPr>
              <a:t>yavas</a:t>
            </a:r>
            <a:r>
              <a:rPr lang="de-DE" b="1" dirty="0">
                <a:solidFill>
                  <a:srgbClr val="0070C0"/>
                </a:solidFill>
              </a:rPr>
              <a:t> </a:t>
            </a:r>
            <a:r>
              <a:rPr lang="de-DE" b="1" dirty="0" err="1">
                <a:solidFill>
                  <a:srgbClr val="0070C0"/>
                </a:solidFill>
              </a:rPr>
              <a:t>yavas</a:t>
            </a:r>
            <a:r>
              <a:rPr lang="de-DE" b="1" dirty="0">
                <a:solidFill>
                  <a:srgbClr val="0070C0"/>
                </a:solidFill>
              </a:rPr>
              <a:t> </a:t>
            </a:r>
            <a:r>
              <a:rPr lang="de-DE" b="1" dirty="0" err="1">
                <a:solidFill>
                  <a:srgbClr val="0070C0"/>
                </a:solidFill>
              </a:rPr>
              <a:t>ve</a:t>
            </a:r>
            <a:r>
              <a:rPr lang="de-DE" b="1" dirty="0">
                <a:solidFill>
                  <a:srgbClr val="0070C0"/>
                </a:solidFill>
              </a:rPr>
              <a:t> </a:t>
            </a:r>
            <a:r>
              <a:rPr lang="de-DE" b="1" dirty="0" err="1">
                <a:solidFill>
                  <a:srgbClr val="0070C0"/>
                </a:solidFill>
              </a:rPr>
              <a:t>tane</a:t>
            </a:r>
            <a:r>
              <a:rPr lang="de-DE" b="1" dirty="0">
                <a:solidFill>
                  <a:srgbClr val="0070C0"/>
                </a:solidFill>
              </a:rPr>
              <a:t> </a:t>
            </a:r>
            <a:r>
              <a:rPr lang="de-DE" b="1" dirty="0" err="1">
                <a:solidFill>
                  <a:srgbClr val="0070C0"/>
                </a:solidFill>
              </a:rPr>
              <a:t>tane</a:t>
            </a:r>
            <a:r>
              <a:rPr lang="de-DE" b="1" dirty="0">
                <a:solidFill>
                  <a:srgbClr val="0070C0"/>
                </a:solidFill>
              </a:rPr>
              <a:t> </a:t>
            </a:r>
            <a:r>
              <a:rPr lang="de-DE" b="1" dirty="0" err="1">
                <a:solidFill>
                  <a:srgbClr val="0070C0"/>
                </a:solidFill>
              </a:rPr>
              <a:t>okunmalidir</a:t>
            </a:r>
            <a:r>
              <a:rPr lang="de-DE" b="1" dirty="0">
                <a:solidFill>
                  <a:srgbClr val="0070C0"/>
                </a:solidFill>
              </a:rPr>
              <a:t>.</a:t>
            </a:r>
          </a:p>
          <a:p>
            <a:pPr marL="457200" lvl="0" indent="-457200" algn="l">
              <a:buFont typeface="+mj-lt"/>
              <a:buAutoNum type="arabicPeriod"/>
            </a:pPr>
            <a:r>
              <a:rPr lang="de-DE" b="1" dirty="0" err="1">
                <a:solidFill>
                  <a:srgbClr val="0070C0"/>
                </a:solidFill>
              </a:rPr>
              <a:t>Kra´an`i</a:t>
            </a:r>
            <a:r>
              <a:rPr lang="de-DE" b="1" dirty="0">
                <a:solidFill>
                  <a:srgbClr val="0070C0"/>
                </a:solidFill>
              </a:rPr>
              <a:t> </a:t>
            </a:r>
            <a:r>
              <a:rPr lang="de-DE" b="1" dirty="0" err="1">
                <a:solidFill>
                  <a:srgbClr val="0070C0"/>
                </a:solidFill>
              </a:rPr>
              <a:t>tecvid</a:t>
            </a:r>
            <a:r>
              <a:rPr lang="de-DE" b="1" dirty="0">
                <a:solidFill>
                  <a:srgbClr val="0070C0"/>
                </a:solidFill>
              </a:rPr>
              <a:t> </a:t>
            </a:r>
            <a:r>
              <a:rPr lang="de-DE" b="1" dirty="0" err="1">
                <a:solidFill>
                  <a:srgbClr val="0070C0"/>
                </a:solidFill>
              </a:rPr>
              <a:t>kaidelerine</a:t>
            </a:r>
            <a:r>
              <a:rPr lang="de-DE" b="1" dirty="0">
                <a:solidFill>
                  <a:srgbClr val="0070C0"/>
                </a:solidFill>
              </a:rPr>
              <a:t> </a:t>
            </a:r>
            <a:r>
              <a:rPr lang="de-DE" b="1" dirty="0" err="1">
                <a:solidFill>
                  <a:srgbClr val="0070C0"/>
                </a:solidFill>
              </a:rPr>
              <a:t>uygun</a:t>
            </a:r>
            <a:r>
              <a:rPr lang="de-DE" b="1" dirty="0">
                <a:solidFill>
                  <a:srgbClr val="0070C0"/>
                </a:solidFill>
              </a:rPr>
              <a:t> </a:t>
            </a:r>
            <a:r>
              <a:rPr lang="de-DE" b="1" dirty="0" err="1">
                <a:solidFill>
                  <a:srgbClr val="0070C0"/>
                </a:solidFill>
              </a:rPr>
              <a:t>olarak</a:t>
            </a:r>
            <a:r>
              <a:rPr lang="de-DE" b="1" dirty="0">
                <a:solidFill>
                  <a:srgbClr val="0070C0"/>
                </a:solidFill>
              </a:rPr>
              <a:t> </a:t>
            </a:r>
            <a:r>
              <a:rPr lang="de-DE" b="1" dirty="0" err="1">
                <a:solidFill>
                  <a:srgbClr val="0070C0"/>
                </a:solidFill>
              </a:rPr>
              <a:t>okumak</a:t>
            </a:r>
            <a:r>
              <a:rPr lang="de-DE" b="1" dirty="0">
                <a:solidFill>
                  <a:srgbClr val="0070C0"/>
                </a:solidFill>
              </a:rPr>
              <a:t> </a:t>
            </a:r>
            <a:r>
              <a:rPr lang="de-DE" b="1" dirty="0" err="1">
                <a:solidFill>
                  <a:srgbClr val="0070C0"/>
                </a:solidFill>
              </a:rPr>
              <a:t>bütün</a:t>
            </a:r>
            <a:r>
              <a:rPr lang="de-DE" b="1" dirty="0">
                <a:solidFill>
                  <a:srgbClr val="0070C0"/>
                </a:solidFill>
              </a:rPr>
              <a:t> </a:t>
            </a:r>
            <a:r>
              <a:rPr lang="de-DE" b="1" dirty="0" err="1">
                <a:solidFill>
                  <a:srgbClr val="0070C0"/>
                </a:solidFill>
              </a:rPr>
              <a:t>Müslümanlarin</a:t>
            </a:r>
            <a:r>
              <a:rPr lang="de-DE" b="1" dirty="0">
                <a:solidFill>
                  <a:srgbClr val="0070C0"/>
                </a:solidFill>
              </a:rPr>
              <a:t> </a:t>
            </a:r>
            <a:r>
              <a:rPr lang="de-DE" b="1" dirty="0" err="1">
                <a:solidFill>
                  <a:srgbClr val="0070C0"/>
                </a:solidFill>
              </a:rPr>
              <a:t>yerine</a:t>
            </a:r>
            <a:r>
              <a:rPr lang="de-DE" b="1" dirty="0">
                <a:solidFill>
                  <a:srgbClr val="0070C0"/>
                </a:solidFill>
              </a:rPr>
              <a:t> </a:t>
            </a:r>
            <a:r>
              <a:rPr lang="de-DE" b="1" dirty="0" err="1">
                <a:solidFill>
                  <a:srgbClr val="0070C0"/>
                </a:solidFill>
              </a:rPr>
              <a:t>getirmesi</a:t>
            </a:r>
            <a:r>
              <a:rPr lang="de-DE" b="1" dirty="0">
                <a:solidFill>
                  <a:srgbClr val="0070C0"/>
                </a:solidFill>
              </a:rPr>
              <a:t> </a:t>
            </a:r>
            <a:r>
              <a:rPr lang="de-DE" b="1" dirty="0" err="1">
                <a:solidFill>
                  <a:srgbClr val="0070C0"/>
                </a:solidFill>
              </a:rPr>
              <a:t>gereken</a:t>
            </a:r>
            <a:r>
              <a:rPr lang="de-DE" b="1" dirty="0">
                <a:solidFill>
                  <a:srgbClr val="0070C0"/>
                </a:solidFill>
              </a:rPr>
              <a:t> </a:t>
            </a:r>
            <a:r>
              <a:rPr lang="de-DE" b="1" dirty="0" err="1">
                <a:solidFill>
                  <a:srgbClr val="0070C0"/>
                </a:solidFill>
              </a:rPr>
              <a:t>farzdir</a:t>
            </a:r>
            <a:r>
              <a:rPr lang="de-DE" b="1" dirty="0">
                <a:solidFill>
                  <a:srgbClr val="0070C0"/>
                </a:solidFill>
              </a:rPr>
              <a:t>.</a:t>
            </a:r>
          </a:p>
          <a:p>
            <a:pPr marL="457200" lvl="0" indent="-457200" algn="l">
              <a:buFont typeface="+mj-lt"/>
              <a:buAutoNum type="arabicPeriod"/>
            </a:pPr>
            <a:r>
              <a:rPr lang="de-DE" b="1" dirty="0" err="1">
                <a:solidFill>
                  <a:srgbClr val="0070C0"/>
                </a:solidFill>
              </a:rPr>
              <a:t>Mümkün</a:t>
            </a:r>
            <a:r>
              <a:rPr lang="de-DE" b="1" dirty="0">
                <a:solidFill>
                  <a:srgbClr val="0070C0"/>
                </a:solidFill>
              </a:rPr>
              <a:t> </a:t>
            </a:r>
            <a:r>
              <a:rPr lang="de-DE" b="1" dirty="0" err="1">
                <a:solidFill>
                  <a:srgbClr val="0070C0"/>
                </a:solidFill>
              </a:rPr>
              <a:t>oldugunca</a:t>
            </a:r>
            <a:r>
              <a:rPr lang="de-DE" b="1" dirty="0">
                <a:solidFill>
                  <a:srgbClr val="0070C0"/>
                </a:solidFill>
              </a:rPr>
              <a:t> </a:t>
            </a:r>
            <a:r>
              <a:rPr lang="de-DE" b="1" dirty="0" err="1">
                <a:solidFill>
                  <a:srgbClr val="0070C0"/>
                </a:solidFill>
              </a:rPr>
              <a:t>güzel</a:t>
            </a:r>
            <a:r>
              <a:rPr lang="de-DE" b="1" dirty="0">
                <a:solidFill>
                  <a:srgbClr val="0070C0"/>
                </a:solidFill>
              </a:rPr>
              <a:t> </a:t>
            </a:r>
            <a:r>
              <a:rPr lang="de-DE" b="1" dirty="0" err="1">
                <a:solidFill>
                  <a:srgbClr val="0070C0"/>
                </a:solidFill>
              </a:rPr>
              <a:t>bir</a:t>
            </a:r>
            <a:r>
              <a:rPr lang="de-DE" b="1" dirty="0">
                <a:solidFill>
                  <a:srgbClr val="0070C0"/>
                </a:solidFill>
              </a:rPr>
              <a:t> </a:t>
            </a:r>
            <a:r>
              <a:rPr lang="de-DE" b="1" dirty="0" err="1">
                <a:solidFill>
                  <a:srgbClr val="0070C0"/>
                </a:solidFill>
              </a:rPr>
              <a:t>sesle</a:t>
            </a:r>
            <a:r>
              <a:rPr lang="de-DE" b="1" dirty="0">
                <a:solidFill>
                  <a:srgbClr val="0070C0"/>
                </a:solidFill>
              </a:rPr>
              <a:t> </a:t>
            </a:r>
            <a:r>
              <a:rPr lang="de-DE" b="1" dirty="0" err="1">
                <a:solidFill>
                  <a:srgbClr val="0070C0"/>
                </a:solidFill>
              </a:rPr>
              <a:t>okumaya</a:t>
            </a:r>
            <a:r>
              <a:rPr lang="de-DE" b="1" dirty="0">
                <a:solidFill>
                  <a:srgbClr val="0070C0"/>
                </a:solidFill>
              </a:rPr>
              <a:t> </a:t>
            </a:r>
            <a:r>
              <a:rPr lang="de-DE" b="1" dirty="0" err="1">
                <a:solidFill>
                  <a:srgbClr val="0070C0"/>
                </a:solidFill>
              </a:rPr>
              <a:t>gayret</a:t>
            </a:r>
            <a:r>
              <a:rPr lang="de-DE" b="1" dirty="0">
                <a:solidFill>
                  <a:srgbClr val="0070C0"/>
                </a:solidFill>
              </a:rPr>
              <a:t> </a:t>
            </a:r>
            <a:r>
              <a:rPr lang="de-DE" b="1" dirty="0" err="1">
                <a:solidFill>
                  <a:srgbClr val="0070C0"/>
                </a:solidFill>
              </a:rPr>
              <a:t>edilmelidir</a:t>
            </a:r>
            <a:r>
              <a:rPr lang="de-DE" b="1" dirty="0">
                <a:solidFill>
                  <a:srgbClr val="0070C0"/>
                </a:solidFill>
              </a:rPr>
              <a:t>. </a:t>
            </a:r>
            <a:r>
              <a:rPr lang="de-DE" b="1" dirty="0" err="1">
                <a:solidFill>
                  <a:srgbClr val="0070C0"/>
                </a:solidFill>
              </a:rPr>
              <a:t>Bir</a:t>
            </a:r>
            <a:r>
              <a:rPr lang="de-DE" b="1" dirty="0">
                <a:solidFill>
                  <a:srgbClr val="0070C0"/>
                </a:solidFill>
              </a:rPr>
              <a:t> </a:t>
            </a:r>
            <a:r>
              <a:rPr lang="de-DE" b="1" dirty="0" err="1">
                <a:solidFill>
                  <a:srgbClr val="0070C0"/>
                </a:solidFill>
              </a:rPr>
              <a:t>hadisi</a:t>
            </a:r>
            <a:r>
              <a:rPr lang="de-DE" b="1" dirty="0">
                <a:solidFill>
                  <a:srgbClr val="0070C0"/>
                </a:solidFill>
              </a:rPr>
              <a:t> </a:t>
            </a:r>
            <a:r>
              <a:rPr lang="de-DE" b="1" dirty="0" err="1">
                <a:solidFill>
                  <a:srgbClr val="0070C0"/>
                </a:solidFill>
              </a:rPr>
              <a:t>serifte</a:t>
            </a:r>
            <a:r>
              <a:rPr lang="de-DE" b="1" dirty="0">
                <a:solidFill>
                  <a:srgbClr val="0070C0"/>
                </a:solidFill>
              </a:rPr>
              <a:t>: “ </a:t>
            </a:r>
            <a:r>
              <a:rPr lang="de-DE" b="1" dirty="0" err="1">
                <a:solidFill>
                  <a:srgbClr val="0070C0"/>
                </a:solidFill>
              </a:rPr>
              <a:t>Kur`an</a:t>
            </a:r>
            <a:r>
              <a:rPr lang="de-DE" b="1" dirty="0">
                <a:solidFill>
                  <a:srgbClr val="0070C0"/>
                </a:solidFill>
              </a:rPr>
              <a:t> </a:t>
            </a:r>
            <a:r>
              <a:rPr lang="de-DE" b="1" dirty="0" err="1">
                <a:solidFill>
                  <a:srgbClr val="0070C0"/>
                </a:solidFill>
              </a:rPr>
              <a:t>okumayi</a:t>
            </a:r>
            <a:r>
              <a:rPr lang="de-DE" b="1" dirty="0">
                <a:solidFill>
                  <a:srgbClr val="0070C0"/>
                </a:solidFill>
              </a:rPr>
              <a:t> </a:t>
            </a:r>
            <a:r>
              <a:rPr lang="de-DE" b="1" dirty="0" err="1">
                <a:solidFill>
                  <a:srgbClr val="0070C0"/>
                </a:solidFill>
              </a:rPr>
              <a:t>sesinizle</a:t>
            </a:r>
            <a:r>
              <a:rPr lang="de-DE" b="1" dirty="0">
                <a:solidFill>
                  <a:srgbClr val="0070C0"/>
                </a:solidFill>
              </a:rPr>
              <a:t> </a:t>
            </a:r>
            <a:r>
              <a:rPr lang="de-DE" b="1" dirty="0" err="1">
                <a:solidFill>
                  <a:srgbClr val="0070C0"/>
                </a:solidFill>
              </a:rPr>
              <a:t>güzellestirin</a:t>
            </a:r>
            <a:r>
              <a:rPr lang="de-DE" b="1" dirty="0">
                <a:solidFill>
                  <a:srgbClr val="0070C0"/>
                </a:solidFill>
              </a:rPr>
              <a:t>.“ </a:t>
            </a:r>
            <a:r>
              <a:rPr lang="de-DE" b="1" dirty="0" err="1">
                <a:solidFill>
                  <a:srgbClr val="0070C0"/>
                </a:solidFill>
              </a:rPr>
              <a:t>buyruluyor</a:t>
            </a:r>
            <a:r>
              <a:rPr lang="de-DE" b="1" dirty="0">
                <a:solidFill>
                  <a:srgbClr val="0070C0"/>
                </a:solidFill>
              </a:rPr>
              <a:t>.</a:t>
            </a:r>
          </a:p>
          <a:p>
            <a:pPr marL="457200" lvl="0" indent="-457200" algn="l">
              <a:buFont typeface="+mj-lt"/>
              <a:buAutoNum type="arabicPeriod"/>
            </a:pPr>
            <a:r>
              <a:rPr lang="de-DE" b="1" dirty="0">
                <a:solidFill>
                  <a:srgbClr val="0070C0"/>
                </a:solidFill>
              </a:rPr>
              <a:t>Allah </a:t>
            </a:r>
            <a:r>
              <a:rPr lang="de-DE" b="1" dirty="0" err="1">
                <a:solidFill>
                  <a:srgbClr val="0070C0"/>
                </a:solidFill>
              </a:rPr>
              <a:t>Rizasi</a:t>
            </a:r>
            <a:r>
              <a:rPr lang="de-DE" b="1" dirty="0">
                <a:solidFill>
                  <a:srgbClr val="0070C0"/>
                </a:solidFill>
              </a:rPr>
              <a:t> </a:t>
            </a:r>
            <a:r>
              <a:rPr lang="de-DE" b="1" dirty="0" err="1">
                <a:solidFill>
                  <a:srgbClr val="0070C0"/>
                </a:solidFill>
              </a:rPr>
              <a:t>icin</a:t>
            </a:r>
            <a:r>
              <a:rPr lang="de-DE" b="1" dirty="0">
                <a:solidFill>
                  <a:srgbClr val="0070C0"/>
                </a:solidFill>
              </a:rPr>
              <a:t> </a:t>
            </a:r>
            <a:r>
              <a:rPr lang="de-DE" b="1" dirty="0" err="1">
                <a:solidFill>
                  <a:srgbClr val="0070C0"/>
                </a:solidFill>
              </a:rPr>
              <a:t>ve</a:t>
            </a:r>
            <a:r>
              <a:rPr lang="de-DE" b="1" dirty="0">
                <a:solidFill>
                  <a:srgbClr val="0070C0"/>
                </a:solidFill>
              </a:rPr>
              <a:t> </a:t>
            </a:r>
            <a:r>
              <a:rPr lang="de-DE" b="1" dirty="0" err="1">
                <a:solidFill>
                  <a:srgbClr val="0070C0"/>
                </a:solidFill>
              </a:rPr>
              <a:t>samimi</a:t>
            </a:r>
            <a:r>
              <a:rPr lang="de-DE" b="1" dirty="0">
                <a:solidFill>
                  <a:srgbClr val="0070C0"/>
                </a:solidFill>
              </a:rPr>
              <a:t> </a:t>
            </a:r>
            <a:r>
              <a:rPr lang="de-DE" b="1" dirty="0" err="1">
                <a:solidFill>
                  <a:srgbClr val="0070C0"/>
                </a:solidFill>
              </a:rPr>
              <a:t>olarak</a:t>
            </a:r>
            <a:r>
              <a:rPr lang="de-DE" b="1" dirty="0">
                <a:solidFill>
                  <a:srgbClr val="0070C0"/>
                </a:solidFill>
              </a:rPr>
              <a:t> </a:t>
            </a:r>
            <a:r>
              <a:rPr lang="de-DE" b="1" dirty="0" err="1">
                <a:solidFill>
                  <a:srgbClr val="0070C0"/>
                </a:solidFill>
              </a:rPr>
              <a:t>okunmali</a:t>
            </a:r>
            <a:r>
              <a:rPr lang="de-DE" b="1" dirty="0">
                <a:solidFill>
                  <a:srgbClr val="0070C0"/>
                </a:solidFill>
              </a:rPr>
              <a:t>.</a:t>
            </a:r>
          </a:p>
          <a:p>
            <a:r>
              <a:rPr lang="de-DE" dirty="0"/>
              <a:t> </a:t>
            </a:r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04933805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9F4BB5B-31B1-AF4F-95AE-13F74643CD5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50090"/>
            <a:ext cx="9144000" cy="150852"/>
          </a:xfrm>
        </p:spPr>
        <p:txBody>
          <a:bodyPr>
            <a:normAutofit fontScale="90000"/>
          </a:bodyPr>
          <a:lstStyle/>
          <a:p>
            <a:endParaRPr lang="de-DE" dirty="0"/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6537AE67-7B3D-0143-B985-72A5A282503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04486" y="358818"/>
            <a:ext cx="11783028" cy="6291219"/>
          </a:xfrm>
          <a:solidFill>
            <a:srgbClr val="CCDF87"/>
          </a:solidFill>
          <a:ln>
            <a:solidFill>
              <a:srgbClr val="AFCF76"/>
            </a:solidFill>
          </a:ln>
        </p:spPr>
        <p:txBody>
          <a:bodyPr/>
          <a:lstStyle/>
          <a:p>
            <a:endParaRPr lang="de-DE" dirty="0"/>
          </a:p>
          <a:p>
            <a:r>
              <a:rPr lang="de-DE" sz="3600" b="1" dirty="0">
                <a:solidFill>
                  <a:srgbClr val="002060"/>
                </a:solidFill>
              </a:rPr>
              <a:t>ÖZETLE</a:t>
            </a:r>
          </a:p>
          <a:p>
            <a:endParaRPr lang="de-DE" dirty="0"/>
          </a:p>
          <a:p>
            <a:r>
              <a:rPr lang="de-DE" b="1" dirty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KUR´AN OKUYUNCA NELER KAZANILIR.</a:t>
            </a:r>
          </a:p>
          <a:p>
            <a:endParaRPr lang="de-DE" dirty="0"/>
          </a:p>
          <a:p>
            <a:pPr marL="457200" indent="-457200" algn="l">
              <a:buFont typeface="+mj-lt"/>
              <a:buAutoNum type="arabicPeriod"/>
            </a:pPr>
            <a:r>
              <a:rPr lang="de-DE" b="1" dirty="0"/>
              <a:t>ZAMAN GENISLER.</a:t>
            </a:r>
          </a:p>
          <a:p>
            <a:pPr marL="457200" indent="-457200" algn="l">
              <a:buFont typeface="+mj-lt"/>
              <a:buAutoNum type="arabicPeriod"/>
            </a:pPr>
            <a:r>
              <a:rPr lang="de-DE" b="1" dirty="0"/>
              <a:t>IBADET ENGINLIGI KAZANILIR.</a:t>
            </a:r>
          </a:p>
          <a:p>
            <a:pPr marL="457200" indent="-457200" algn="l">
              <a:buFont typeface="+mj-lt"/>
              <a:buAutoNum type="arabicPeriod"/>
            </a:pPr>
            <a:r>
              <a:rPr lang="de-DE" b="1" dirty="0"/>
              <a:t>HELAL - HARAM HASSASIYETI ELDE EDILIR.</a:t>
            </a:r>
          </a:p>
          <a:p>
            <a:pPr marL="457200" indent="-457200" algn="l">
              <a:buFont typeface="+mj-lt"/>
              <a:buAutoNum type="arabicPeriod"/>
            </a:pPr>
            <a:r>
              <a:rPr lang="de-DE" b="1" dirty="0"/>
              <a:t>HAYATIMIZDA INTIZAM VE DISIPLIN OLUSUR.</a:t>
            </a:r>
          </a:p>
          <a:p>
            <a:pPr marL="457200" indent="-457200" algn="l">
              <a:buFont typeface="+mj-lt"/>
              <a:buAutoNum type="arabicPeriod"/>
            </a:pPr>
            <a:r>
              <a:rPr lang="de-DE" b="1" dirty="0"/>
              <a:t>DILIMIZ DUAYA ALISIR.</a:t>
            </a:r>
          </a:p>
          <a:p>
            <a:pPr marL="457200" indent="-457200" algn="l">
              <a:buFont typeface="+mj-lt"/>
              <a:buAutoNum type="arabicPeriod"/>
            </a:pPr>
            <a:r>
              <a:rPr lang="de-DE" b="1" dirty="0"/>
              <a:t>AFAKI VE ENFÜSI TEFEKKÜR KAZANILIR.</a:t>
            </a:r>
          </a:p>
          <a:p>
            <a:pPr marL="457200" indent="-457200" algn="l">
              <a:buFont typeface="+mj-lt"/>
              <a:buAutoNum type="arabicPeriod"/>
            </a:pPr>
            <a:r>
              <a:rPr lang="de-DE" b="1" dirty="0"/>
              <a:t>KALP HUZURU VE IC FERAHLIGI ELDE EDILIR.</a:t>
            </a:r>
          </a:p>
        </p:txBody>
      </p:sp>
    </p:spTree>
    <p:extLst>
      <p:ext uri="{BB962C8B-B14F-4D97-AF65-F5344CB8AC3E}">
        <p14:creationId xmlns:p14="http://schemas.microsoft.com/office/powerpoint/2010/main" val="299661647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9F4BB5B-31B1-AF4F-95AE-13F74643CD5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50090"/>
            <a:ext cx="9144000" cy="150852"/>
          </a:xfrm>
        </p:spPr>
        <p:txBody>
          <a:bodyPr>
            <a:normAutofit fontScale="90000"/>
          </a:bodyPr>
          <a:lstStyle/>
          <a:p>
            <a:endParaRPr lang="de-DE" dirty="0"/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6537AE67-7B3D-0143-B985-72A5A282503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04486" y="358818"/>
            <a:ext cx="11783028" cy="6291219"/>
          </a:xfrm>
          <a:solidFill>
            <a:srgbClr val="CCDF87"/>
          </a:solidFill>
          <a:ln>
            <a:solidFill>
              <a:srgbClr val="AFCF76"/>
            </a:solidFill>
          </a:ln>
        </p:spPr>
        <p:txBody>
          <a:bodyPr/>
          <a:lstStyle/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5363259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9F4BB5B-31B1-AF4F-95AE-13F74643CD5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50090"/>
            <a:ext cx="9144000" cy="150852"/>
          </a:xfrm>
        </p:spPr>
        <p:txBody>
          <a:bodyPr>
            <a:normAutofit fontScale="90000"/>
          </a:bodyPr>
          <a:lstStyle/>
          <a:p>
            <a:endParaRPr lang="de-DE" dirty="0"/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6537AE67-7B3D-0143-B985-72A5A282503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04486" y="358818"/>
            <a:ext cx="11783028" cy="6291219"/>
          </a:xfrm>
          <a:solidFill>
            <a:srgbClr val="BAE6F7"/>
          </a:solidFill>
          <a:ln>
            <a:solidFill>
              <a:srgbClr val="AFCF76"/>
            </a:solidFill>
          </a:ln>
        </p:spPr>
        <p:txBody>
          <a:bodyPr/>
          <a:lstStyle/>
          <a:p>
            <a:endParaRPr lang="de-DE" sz="4000" dirty="0"/>
          </a:p>
          <a:p>
            <a:r>
              <a:rPr lang="de-DE" sz="4000" dirty="0"/>
              <a:t>( </a:t>
            </a:r>
            <a:r>
              <a:rPr lang="de-DE" sz="4000" dirty="0" err="1"/>
              <a:t>Yirmi</a:t>
            </a:r>
            <a:r>
              <a:rPr lang="de-DE" sz="4000" dirty="0"/>
              <a:t> </a:t>
            </a:r>
            <a:r>
              <a:rPr lang="de-DE" sz="4000" dirty="0" err="1"/>
              <a:t>Sekizinci</a:t>
            </a:r>
            <a:r>
              <a:rPr lang="de-DE" sz="4000" dirty="0"/>
              <a:t> </a:t>
            </a:r>
            <a:r>
              <a:rPr lang="de-DE" sz="4000" dirty="0" err="1"/>
              <a:t>Mektuptan</a:t>
            </a:r>
            <a:r>
              <a:rPr lang="de-DE" sz="4000" dirty="0"/>
              <a:t> )</a:t>
            </a:r>
          </a:p>
          <a:p>
            <a:r>
              <a:rPr lang="de-DE" sz="4000" i="1" dirty="0" err="1">
                <a:solidFill>
                  <a:srgbClr val="0070C0"/>
                </a:solidFill>
              </a:rPr>
              <a:t>Yedinci</a:t>
            </a:r>
            <a:r>
              <a:rPr lang="de-DE" sz="4000" i="1" dirty="0">
                <a:solidFill>
                  <a:srgbClr val="0070C0"/>
                </a:solidFill>
              </a:rPr>
              <a:t> </a:t>
            </a:r>
            <a:r>
              <a:rPr lang="de-DE" sz="4000" i="1" dirty="0" err="1">
                <a:solidFill>
                  <a:srgbClr val="0070C0"/>
                </a:solidFill>
              </a:rPr>
              <a:t>Mesele</a:t>
            </a:r>
            <a:endParaRPr lang="de-DE" sz="4000" i="1" dirty="0">
              <a:solidFill>
                <a:srgbClr val="0070C0"/>
              </a:solidFill>
            </a:endParaRPr>
          </a:p>
          <a:p>
            <a:endParaRPr lang="de-DE" dirty="0"/>
          </a:p>
          <a:p>
            <a:endParaRPr lang="de-DE" dirty="0"/>
          </a:p>
        </p:txBody>
      </p:sp>
      <p:pic>
        <p:nvPicPr>
          <p:cNvPr id="1028" name="Picture 4">
            <a:extLst>
              <a:ext uri="{FF2B5EF4-FFF2-40B4-BE49-F238E27FC236}">
                <a16:creationId xmlns:a16="http://schemas.microsoft.com/office/drawing/2014/main" id="{3044734D-36D6-BE4A-B3CE-50A88C85B9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38650" y="2980706"/>
            <a:ext cx="3314700" cy="7975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502705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9F4BB5B-31B1-AF4F-95AE-13F74643CD5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50090"/>
            <a:ext cx="9144000" cy="150852"/>
          </a:xfrm>
        </p:spPr>
        <p:txBody>
          <a:bodyPr>
            <a:normAutofit fontScale="90000"/>
          </a:bodyPr>
          <a:lstStyle/>
          <a:p>
            <a:endParaRPr lang="de-DE" dirty="0"/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6537AE67-7B3D-0143-B985-72A5A282503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04486" y="358818"/>
            <a:ext cx="11783028" cy="6291219"/>
          </a:xfrm>
          <a:solidFill>
            <a:srgbClr val="BAE6F7"/>
          </a:solidFill>
          <a:ln>
            <a:solidFill>
              <a:srgbClr val="AFCF76"/>
            </a:solidFill>
          </a:ln>
        </p:spPr>
        <p:txBody>
          <a:bodyPr>
            <a:normAutofit lnSpcReduction="10000"/>
          </a:bodyPr>
          <a:lstStyle/>
          <a:p>
            <a:endParaRPr lang="de-DE" dirty="0"/>
          </a:p>
          <a:p>
            <a:r>
              <a:rPr lang="ar-SA" sz="3600" dirty="0">
                <a:solidFill>
                  <a:srgbClr val="C00000"/>
                </a:solidFill>
              </a:rPr>
              <a:t>قُلْ بِفَضْلِ اللهِ وَبِرَحْمَتِه </a:t>
            </a:r>
            <a:r>
              <a:rPr lang="ar-SA" sz="3600" dirty="0" err="1">
                <a:solidFill>
                  <a:srgbClr val="C00000"/>
                </a:solidFill>
              </a:rPr>
              <a:t>فَبِذٰلِكَ</a:t>
            </a:r>
            <a:r>
              <a:rPr lang="ar-SA" sz="3600" dirty="0">
                <a:solidFill>
                  <a:srgbClr val="C00000"/>
                </a:solidFill>
              </a:rPr>
              <a:t> فَلْيَفْرَحُوا هُوَ خَيْرٌ مِمَّا يَجْمَعُونَ </a:t>
            </a:r>
            <a:endParaRPr lang="de-DE" sz="3600" dirty="0">
              <a:solidFill>
                <a:srgbClr val="C00000"/>
              </a:solidFill>
            </a:endParaRPr>
          </a:p>
          <a:p>
            <a:endParaRPr lang="de-DE" dirty="0"/>
          </a:p>
          <a:p>
            <a:r>
              <a:rPr lang="de-DE" sz="2800" b="1" dirty="0"/>
              <a:t>"</a:t>
            </a:r>
            <a:r>
              <a:rPr lang="de-DE" sz="2800" b="1" dirty="0" err="1"/>
              <a:t>Onlara</a:t>
            </a:r>
            <a:r>
              <a:rPr lang="de-DE" sz="2800" b="1" dirty="0"/>
              <a:t> </a:t>
            </a:r>
            <a:r>
              <a:rPr lang="de-DE" sz="2800" b="1" dirty="0" err="1"/>
              <a:t>söyle</a:t>
            </a:r>
            <a:r>
              <a:rPr lang="de-DE" sz="2800" b="1" dirty="0"/>
              <a:t> </a:t>
            </a:r>
            <a:r>
              <a:rPr lang="de-DE" sz="2800" b="1" dirty="0" err="1"/>
              <a:t>ki</a:t>
            </a:r>
            <a:r>
              <a:rPr lang="de-DE" sz="2800" b="1" dirty="0"/>
              <a:t>: </a:t>
            </a:r>
            <a:r>
              <a:rPr lang="de-DE" sz="2800" b="1" dirty="0" err="1"/>
              <a:t>Allah'ın</a:t>
            </a:r>
            <a:r>
              <a:rPr lang="de-DE" sz="2800" b="1" dirty="0"/>
              <a:t> </a:t>
            </a:r>
            <a:r>
              <a:rPr lang="de-DE" sz="2800" b="1" dirty="0" err="1"/>
              <a:t>lütfuyla</a:t>
            </a:r>
            <a:r>
              <a:rPr lang="de-DE" sz="2800" b="1" dirty="0"/>
              <a:t> </a:t>
            </a:r>
            <a:r>
              <a:rPr lang="de-DE" sz="2800" b="1" dirty="0" err="1"/>
              <a:t>ve</a:t>
            </a:r>
            <a:r>
              <a:rPr lang="de-DE" sz="2800" b="1" dirty="0"/>
              <a:t> </a:t>
            </a:r>
            <a:r>
              <a:rPr lang="de-DE" sz="2800" b="1" dirty="0" err="1"/>
              <a:t>rahmetiyle</a:t>
            </a:r>
            <a:r>
              <a:rPr lang="de-DE" sz="2800" b="1" dirty="0"/>
              <a:t>—</a:t>
            </a:r>
            <a:r>
              <a:rPr lang="de-DE" sz="2800" b="1" dirty="0" err="1"/>
              <a:t>ancak</a:t>
            </a:r>
            <a:r>
              <a:rPr lang="de-DE" sz="2800" b="1" dirty="0"/>
              <a:t> </a:t>
            </a:r>
            <a:r>
              <a:rPr lang="de-DE" sz="2800" b="1" dirty="0" err="1"/>
              <a:t>bununla</a:t>
            </a:r>
            <a:r>
              <a:rPr lang="de-DE" sz="2800" b="1" dirty="0"/>
              <a:t> </a:t>
            </a:r>
            <a:r>
              <a:rPr lang="de-DE" sz="2800" b="1" dirty="0" err="1"/>
              <a:t>ferahlansınlar</a:t>
            </a:r>
            <a:r>
              <a:rPr lang="de-DE" sz="2800" b="1" dirty="0"/>
              <a:t>. </a:t>
            </a:r>
            <a:r>
              <a:rPr lang="de-DE" sz="2800" b="1" dirty="0" err="1"/>
              <a:t>Bu</a:t>
            </a:r>
            <a:r>
              <a:rPr lang="de-DE" sz="2800" b="1" dirty="0"/>
              <a:t>, </a:t>
            </a:r>
            <a:r>
              <a:rPr lang="de-DE" sz="2800" b="1" dirty="0" err="1"/>
              <a:t>onların</a:t>
            </a:r>
            <a:r>
              <a:rPr lang="de-DE" sz="2800" b="1" dirty="0"/>
              <a:t> </a:t>
            </a:r>
            <a:r>
              <a:rPr lang="de-DE" sz="2800" b="1" dirty="0" err="1"/>
              <a:t>dünyada</a:t>
            </a:r>
            <a:r>
              <a:rPr lang="de-DE" sz="2800" b="1" dirty="0"/>
              <a:t> </a:t>
            </a:r>
            <a:r>
              <a:rPr lang="de-DE" sz="2800" b="1" dirty="0" err="1"/>
              <a:t>toplayıp</a:t>
            </a:r>
            <a:r>
              <a:rPr lang="de-DE" sz="2800" b="1" dirty="0"/>
              <a:t> </a:t>
            </a:r>
            <a:r>
              <a:rPr lang="de-DE" sz="2800" b="1" dirty="0" err="1"/>
              <a:t>durduklarından</a:t>
            </a:r>
            <a:r>
              <a:rPr lang="de-DE" sz="2800" b="1" dirty="0"/>
              <a:t> </a:t>
            </a:r>
            <a:r>
              <a:rPr lang="de-DE" sz="2800" b="1" dirty="0" err="1"/>
              <a:t>daha</a:t>
            </a:r>
            <a:r>
              <a:rPr lang="de-DE" sz="2800" b="1" dirty="0"/>
              <a:t> </a:t>
            </a:r>
            <a:r>
              <a:rPr lang="de-DE" sz="2800" b="1" dirty="0" err="1"/>
              <a:t>hayırlıdır</a:t>
            </a:r>
            <a:r>
              <a:rPr lang="de-DE" sz="2800" b="1" dirty="0"/>
              <a:t>."  </a:t>
            </a:r>
            <a:r>
              <a:rPr lang="de-DE" sz="2000" b="1" dirty="0">
                <a:solidFill>
                  <a:srgbClr val="0070C0"/>
                </a:solidFill>
              </a:rPr>
              <a:t>Yunus </a:t>
            </a:r>
            <a:r>
              <a:rPr lang="de-DE" sz="2000" b="1" dirty="0" err="1">
                <a:solidFill>
                  <a:srgbClr val="0070C0"/>
                </a:solidFill>
              </a:rPr>
              <a:t>Sûresi</a:t>
            </a:r>
            <a:r>
              <a:rPr lang="de-DE" sz="2000" b="1" dirty="0">
                <a:solidFill>
                  <a:srgbClr val="0070C0"/>
                </a:solidFill>
              </a:rPr>
              <a:t>, 10-58 </a:t>
            </a:r>
          </a:p>
          <a:p>
            <a:endParaRPr lang="de-DE" sz="2800" dirty="0">
              <a:solidFill>
                <a:srgbClr val="0070C0"/>
              </a:solidFill>
            </a:endParaRPr>
          </a:p>
          <a:p>
            <a:r>
              <a:rPr lang="de-DE" sz="2800" b="1" dirty="0" err="1"/>
              <a:t>Şu</a:t>
            </a:r>
            <a:r>
              <a:rPr lang="de-DE" sz="2800" b="1" dirty="0"/>
              <a:t> </a:t>
            </a:r>
            <a:r>
              <a:rPr lang="de-DE" sz="2800" b="1" dirty="0" err="1"/>
              <a:t>Mesele</a:t>
            </a:r>
            <a:r>
              <a:rPr lang="de-DE" sz="2800" b="1" dirty="0"/>
              <a:t>, </a:t>
            </a:r>
            <a:r>
              <a:rPr lang="de-DE" sz="2800" b="1" dirty="0" err="1"/>
              <a:t>Yedi</a:t>
            </a:r>
            <a:r>
              <a:rPr lang="de-DE" sz="2800" b="1" dirty="0"/>
              <a:t> </a:t>
            </a:r>
            <a:r>
              <a:rPr lang="de-DE" sz="2800" b="1" dirty="0" err="1"/>
              <a:t>İşarettir</a:t>
            </a:r>
            <a:r>
              <a:rPr lang="de-DE" sz="2800" b="1" dirty="0"/>
              <a:t>.</a:t>
            </a:r>
            <a:endParaRPr lang="de-DE" sz="2800" dirty="0"/>
          </a:p>
          <a:p>
            <a:r>
              <a:rPr lang="de-DE" sz="2800" b="1" dirty="0" err="1"/>
              <a:t>Evvelâ</a:t>
            </a:r>
            <a:r>
              <a:rPr lang="de-DE" sz="2800" b="1" dirty="0"/>
              <a:t>, </a:t>
            </a:r>
            <a:r>
              <a:rPr lang="de-DE" sz="2800" b="1" dirty="0" err="1"/>
              <a:t>tahdis</a:t>
            </a:r>
            <a:r>
              <a:rPr lang="de-DE" sz="2800" b="1" dirty="0"/>
              <a:t>-i </a:t>
            </a:r>
            <a:r>
              <a:rPr lang="de-DE" sz="2800" b="1" dirty="0" err="1"/>
              <a:t>nimet</a:t>
            </a:r>
            <a:r>
              <a:rPr lang="de-DE" sz="2800" b="1" dirty="0"/>
              <a:t> </a:t>
            </a:r>
            <a:r>
              <a:rPr lang="de-DE" sz="2800" b="1" dirty="0" err="1"/>
              <a:t>suretinde</a:t>
            </a:r>
            <a:r>
              <a:rPr lang="de-DE" sz="2800" b="1" dirty="0"/>
              <a:t> </a:t>
            </a:r>
            <a:r>
              <a:rPr lang="de-DE" sz="2800" b="1" dirty="0" err="1"/>
              <a:t>birkaç</a:t>
            </a:r>
            <a:r>
              <a:rPr lang="de-DE" sz="2800" b="1" dirty="0"/>
              <a:t> </a:t>
            </a:r>
            <a:r>
              <a:rPr lang="de-DE" sz="2800" b="1" dirty="0" err="1"/>
              <a:t>sırr-ı</a:t>
            </a:r>
            <a:r>
              <a:rPr lang="de-DE" sz="2800" b="1" dirty="0"/>
              <a:t> </a:t>
            </a:r>
            <a:r>
              <a:rPr lang="de-DE" sz="2800" b="1" dirty="0" err="1"/>
              <a:t>inâyeti</a:t>
            </a:r>
            <a:r>
              <a:rPr lang="de-DE" sz="2800" b="1" dirty="0"/>
              <a:t> </a:t>
            </a:r>
            <a:r>
              <a:rPr lang="de-DE" sz="2800" b="1" dirty="0" err="1"/>
              <a:t>izhar</a:t>
            </a:r>
            <a:r>
              <a:rPr lang="de-DE" sz="2800" b="1" dirty="0"/>
              <a:t> </a:t>
            </a:r>
            <a:r>
              <a:rPr lang="de-DE" sz="2800" b="1" dirty="0" err="1"/>
              <a:t>eden</a:t>
            </a:r>
            <a:r>
              <a:rPr lang="de-DE" sz="2800" b="1" dirty="0"/>
              <a:t> </a:t>
            </a:r>
            <a:r>
              <a:rPr lang="de-DE" sz="2800" b="1" dirty="0" err="1"/>
              <a:t>Yedi</a:t>
            </a:r>
            <a:r>
              <a:rPr lang="de-DE" sz="2800" b="1" dirty="0"/>
              <a:t> </a:t>
            </a:r>
            <a:r>
              <a:rPr lang="de-DE" sz="2800" b="1" dirty="0" err="1"/>
              <a:t>Sebebi</a:t>
            </a:r>
            <a:r>
              <a:rPr lang="de-DE" sz="2800" b="1" dirty="0"/>
              <a:t> </a:t>
            </a:r>
            <a:r>
              <a:rPr lang="de-DE" sz="2800" b="1" dirty="0" err="1"/>
              <a:t>beyanederiz</a:t>
            </a:r>
            <a:r>
              <a:rPr lang="de-DE" sz="2800" b="1" dirty="0"/>
              <a:t>.</a:t>
            </a:r>
            <a:r>
              <a:rPr lang="de-DE" sz="2800" dirty="0"/>
              <a:t> </a:t>
            </a:r>
          </a:p>
          <a:p>
            <a:r>
              <a:rPr lang="de-DE" sz="2800" b="1" dirty="0">
                <a:solidFill>
                  <a:srgbClr val="FF0000"/>
                </a:solidFill>
              </a:rPr>
              <a:t>BİRİNCİ SEBEP</a:t>
            </a:r>
            <a:r>
              <a:rPr lang="de-DE" sz="2800" dirty="0"/>
              <a:t>:</a:t>
            </a:r>
            <a:r>
              <a:rPr lang="de-DE" sz="2800" b="1" dirty="0"/>
              <a:t> </a:t>
            </a:r>
            <a:r>
              <a:rPr lang="de-DE" sz="2800" b="1" dirty="0" err="1"/>
              <a:t>Eski</a:t>
            </a:r>
            <a:r>
              <a:rPr lang="de-DE" sz="2800" b="1" dirty="0"/>
              <a:t> Harb-i </a:t>
            </a:r>
            <a:r>
              <a:rPr lang="de-DE" sz="2800" b="1" dirty="0" err="1"/>
              <a:t>Umumîden</a:t>
            </a:r>
            <a:r>
              <a:rPr lang="de-DE" sz="2800" b="1" dirty="0"/>
              <a:t> </a:t>
            </a:r>
            <a:r>
              <a:rPr lang="de-DE" sz="2800" b="1" dirty="0" err="1"/>
              <a:t>evvel</a:t>
            </a:r>
            <a:r>
              <a:rPr lang="de-DE" sz="2800" b="1" dirty="0"/>
              <a:t> </a:t>
            </a:r>
            <a:r>
              <a:rPr lang="de-DE" sz="2800" b="1" dirty="0" err="1"/>
              <a:t>ve</a:t>
            </a:r>
            <a:r>
              <a:rPr lang="de-DE" sz="2800" b="1" dirty="0"/>
              <a:t> </a:t>
            </a:r>
            <a:r>
              <a:rPr lang="de-DE" sz="2800" b="1" dirty="0" err="1"/>
              <a:t>evâilinde</a:t>
            </a:r>
            <a:r>
              <a:rPr lang="de-DE" sz="2800" b="1" dirty="0"/>
              <a:t>, </a:t>
            </a:r>
            <a:r>
              <a:rPr lang="de-DE" sz="2800" b="1" dirty="0" err="1"/>
              <a:t>bir</a:t>
            </a:r>
            <a:r>
              <a:rPr lang="de-DE" sz="2800" b="1" dirty="0"/>
              <a:t> </a:t>
            </a:r>
            <a:r>
              <a:rPr lang="de-DE" sz="2800" b="1" dirty="0" err="1"/>
              <a:t>vakıa</a:t>
            </a:r>
            <a:r>
              <a:rPr lang="de-DE" sz="2800" b="1" dirty="0"/>
              <a:t>-i </a:t>
            </a:r>
            <a:r>
              <a:rPr lang="de-DE" sz="2800" b="1" dirty="0" err="1"/>
              <a:t>sadıkada</a:t>
            </a:r>
            <a:r>
              <a:rPr lang="de-DE" sz="2800" b="1" dirty="0"/>
              <a:t> </a:t>
            </a:r>
            <a:r>
              <a:rPr lang="de-DE" sz="2800" b="1" dirty="0" err="1"/>
              <a:t>görüyorum</a:t>
            </a:r>
            <a:r>
              <a:rPr lang="de-DE" sz="2800" b="1" dirty="0"/>
              <a:t> </a:t>
            </a:r>
            <a:r>
              <a:rPr lang="de-DE" sz="2800" b="1" dirty="0" err="1"/>
              <a:t>ki</a:t>
            </a:r>
            <a:r>
              <a:rPr lang="de-DE" sz="2800" b="1" dirty="0"/>
              <a:t>, Ararat </a:t>
            </a:r>
            <a:r>
              <a:rPr lang="de-DE" sz="2800" b="1" dirty="0" err="1"/>
              <a:t>Dağı</a:t>
            </a:r>
            <a:r>
              <a:rPr lang="de-DE" sz="2800" b="1" dirty="0"/>
              <a:t> </a:t>
            </a:r>
            <a:r>
              <a:rPr lang="de-DE" sz="2800" b="1" dirty="0" err="1"/>
              <a:t>denilen</a:t>
            </a:r>
            <a:r>
              <a:rPr lang="de-DE" sz="2800" b="1" dirty="0"/>
              <a:t> </a:t>
            </a:r>
            <a:r>
              <a:rPr lang="de-DE" sz="2800" b="1" dirty="0" err="1"/>
              <a:t>meşhur</a:t>
            </a:r>
            <a:r>
              <a:rPr lang="de-DE" sz="2800" b="1" dirty="0"/>
              <a:t> </a:t>
            </a:r>
            <a:r>
              <a:rPr lang="de-DE" sz="2800" b="1" dirty="0" err="1"/>
              <a:t>Ağrı</a:t>
            </a:r>
            <a:r>
              <a:rPr lang="de-DE" sz="2800" b="1" dirty="0"/>
              <a:t> </a:t>
            </a:r>
            <a:r>
              <a:rPr lang="de-DE" sz="2800" b="1" dirty="0" err="1"/>
              <a:t>Dağının</a:t>
            </a:r>
            <a:r>
              <a:rPr lang="de-DE" sz="2800" b="1" dirty="0"/>
              <a:t> </a:t>
            </a:r>
            <a:r>
              <a:rPr lang="de-DE" sz="2800" b="1" dirty="0" err="1"/>
              <a:t>altındayım</a:t>
            </a:r>
            <a:r>
              <a:rPr lang="de-DE" sz="2800" b="1" dirty="0"/>
              <a:t>. </a:t>
            </a:r>
            <a:r>
              <a:rPr lang="de-DE" sz="2800" b="1" dirty="0" err="1"/>
              <a:t>Birden</a:t>
            </a:r>
            <a:r>
              <a:rPr lang="de-DE" sz="2800" b="1" dirty="0"/>
              <a:t> o </a:t>
            </a:r>
            <a:r>
              <a:rPr lang="de-DE" sz="2800" b="1" dirty="0" err="1"/>
              <a:t>dağ</a:t>
            </a:r>
            <a:r>
              <a:rPr lang="de-DE" sz="2800" b="1" dirty="0"/>
              <a:t> </a:t>
            </a:r>
            <a:r>
              <a:rPr lang="de-DE" sz="2800" b="1" dirty="0" err="1"/>
              <a:t>müthiş</a:t>
            </a:r>
            <a:r>
              <a:rPr lang="de-DE" sz="2800" b="1" dirty="0"/>
              <a:t> </a:t>
            </a:r>
            <a:r>
              <a:rPr lang="de-DE" sz="2800" b="1" dirty="0" err="1"/>
              <a:t>infilâk</a:t>
            </a:r>
            <a:r>
              <a:rPr lang="de-DE" sz="2800" b="1" dirty="0"/>
              <a:t> </a:t>
            </a:r>
            <a:r>
              <a:rPr lang="de-DE" sz="2800" b="1" dirty="0" err="1"/>
              <a:t>etti</a:t>
            </a:r>
            <a:r>
              <a:rPr lang="de-DE" sz="2800" b="1" dirty="0"/>
              <a:t>. </a:t>
            </a:r>
            <a:r>
              <a:rPr lang="de-DE" sz="2800" b="1" dirty="0" err="1"/>
              <a:t>Dağlar</a:t>
            </a:r>
            <a:r>
              <a:rPr lang="de-DE" sz="2800" b="1" dirty="0"/>
              <a:t> </a:t>
            </a:r>
            <a:r>
              <a:rPr lang="de-DE" sz="2800" b="1" dirty="0" err="1"/>
              <a:t>gibi</a:t>
            </a:r>
            <a:r>
              <a:rPr lang="de-DE" sz="2800" b="1" dirty="0"/>
              <a:t> </a:t>
            </a:r>
            <a:r>
              <a:rPr lang="de-DE" sz="2800" b="1" dirty="0" err="1"/>
              <a:t>parçaları</a:t>
            </a:r>
            <a:r>
              <a:rPr lang="de-DE" sz="2800" b="1" dirty="0"/>
              <a:t> </a:t>
            </a:r>
            <a:r>
              <a:rPr lang="de-DE" sz="2800" b="1" dirty="0" err="1"/>
              <a:t>dünyanın</a:t>
            </a:r>
            <a:r>
              <a:rPr lang="de-DE" sz="2800" b="1" dirty="0"/>
              <a:t> her </a:t>
            </a:r>
            <a:r>
              <a:rPr lang="de-DE" sz="2800" b="1" dirty="0" err="1"/>
              <a:t>tarafına</a:t>
            </a:r>
            <a:r>
              <a:rPr lang="de-DE" sz="2800" b="1" dirty="0"/>
              <a:t> </a:t>
            </a:r>
            <a:r>
              <a:rPr lang="de-DE" sz="2800" b="1" dirty="0" err="1"/>
              <a:t>dağıttı</a:t>
            </a:r>
            <a:r>
              <a:rPr lang="de-DE" sz="2800" b="1" dirty="0"/>
              <a:t>. O </a:t>
            </a:r>
            <a:r>
              <a:rPr lang="de-DE" sz="2800" b="1" dirty="0" err="1"/>
              <a:t>dehşet</a:t>
            </a:r>
            <a:r>
              <a:rPr lang="de-DE" sz="2800" b="1" dirty="0"/>
              <a:t> </a:t>
            </a:r>
            <a:r>
              <a:rPr lang="de-DE" sz="2800" b="1" dirty="0" err="1"/>
              <a:t>içinde</a:t>
            </a:r>
            <a:r>
              <a:rPr lang="de-DE" sz="2800" b="1" dirty="0"/>
              <a:t> </a:t>
            </a:r>
            <a:r>
              <a:rPr lang="de-DE" sz="2800" b="1" dirty="0" err="1"/>
              <a:t>baktım</a:t>
            </a:r>
            <a:r>
              <a:rPr lang="de-DE" sz="2800" b="1" dirty="0"/>
              <a:t> </a:t>
            </a:r>
            <a:r>
              <a:rPr lang="de-DE" sz="2800" b="1" dirty="0" err="1"/>
              <a:t>ki</a:t>
            </a:r>
            <a:r>
              <a:rPr lang="de-DE" sz="2800" b="1" dirty="0"/>
              <a:t>, </a:t>
            </a:r>
            <a:r>
              <a:rPr lang="de-DE" sz="2800" b="1" dirty="0" err="1"/>
              <a:t>merhum</a:t>
            </a:r>
            <a:r>
              <a:rPr lang="de-DE" sz="2800" b="1" dirty="0"/>
              <a:t> validem </a:t>
            </a:r>
            <a:r>
              <a:rPr lang="de-DE" sz="2800" b="1" dirty="0" err="1"/>
              <a:t>yanımdadır</a:t>
            </a:r>
            <a:r>
              <a:rPr lang="de-DE" sz="2800" b="1" dirty="0"/>
              <a:t>. </a:t>
            </a:r>
            <a:r>
              <a:rPr lang="de-DE" sz="2800" b="1" dirty="0" err="1"/>
              <a:t>Dedim</a:t>
            </a:r>
            <a:r>
              <a:rPr lang="de-DE" sz="2800" b="1" dirty="0"/>
              <a:t>: "Ana, </a:t>
            </a:r>
            <a:r>
              <a:rPr lang="de-DE" sz="2800" b="1" dirty="0" err="1"/>
              <a:t>korkma</a:t>
            </a:r>
            <a:r>
              <a:rPr lang="de-DE" sz="2800" b="1" dirty="0"/>
              <a:t>. </a:t>
            </a:r>
            <a:r>
              <a:rPr lang="de-DE" sz="2800" b="1" dirty="0" err="1"/>
              <a:t>Cenâb-ı</a:t>
            </a:r>
            <a:r>
              <a:rPr lang="de-DE" sz="2800" b="1" dirty="0"/>
              <a:t> </a:t>
            </a:r>
            <a:r>
              <a:rPr lang="de-DE" sz="2800" b="1" dirty="0" err="1"/>
              <a:t>Hakkın</a:t>
            </a:r>
            <a:r>
              <a:rPr lang="de-DE" sz="2800" b="1" dirty="0"/>
              <a:t> </a:t>
            </a:r>
            <a:r>
              <a:rPr lang="de-DE" sz="2800" b="1" dirty="0" err="1"/>
              <a:t>emridir</a:t>
            </a:r>
            <a:r>
              <a:rPr lang="de-DE" sz="2800" b="1" dirty="0"/>
              <a:t>; O </a:t>
            </a:r>
            <a:r>
              <a:rPr lang="de-DE" sz="2800" b="1" dirty="0" err="1"/>
              <a:t>Rahîmdir</a:t>
            </a:r>
            <a:r>
              <a:rPr lang="de-DE" sz="2800" b="1" dirty="0"/>
              <a:t> </a:t>
            </a:r>
            <a:r>
              <a:rPr lang="de-DE" sz="2800" b="1" dirty="0" err="1"/>
              <a:t>ve</a:t>
            </a:r>
            <a:r>
              <a:rPr lang="de-DE" sz="2800" b="1" dirty="0"/>
              <a:t> </a:t>
            </a:r>
            <a:r>
              <a:rPr lang="de-DE" sz="2800" b="1" dirty="0" err="1"/>
              <a:t>Hakîmdir</a:t>
            </a:r>
            <a:r>
              <a:rPr lang="de-DE" sz="2800" b="1" dirty="0"/>
              <a:t>.</a:t>
            </a:r>
            <a:r>
              <a:rPr lang="de-DE" b="1" dirty="0"/>
              <a:t>"</a:t>
            </a:r>
            <a:endParaRPr lang="de-DE" dirty="0"/>
          </a:p>
          <a:p>
            <a:endParaRPr lang="de-DE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43744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9F4BB5B-31B1-AF4F-95AE-13F74643CD5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50090"/>
            <a:ext cx="9144000" cy="150852"/>
          </a:xfrm>
        </p:spPr>
        <p:txBody>
          <a:bodyPr>
            <a:normAutofit fontScale="90000"/>
          </a:bodyPr>
          <a:lstStyle/>
          <a:p>
            <a:endParaRPr lang="de-DE" dirty="0"/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6537AE67-7B3D-0143-B985-72A5A282503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04486" y="358818"/>
            <a:ext cx="11783028" cy="6291219"/>
          </a:xfrm>
          <a:solidFill>
            <a:srgbClr val="BAE6F7"/>
          </a:solidFill>
          <a:ln>
            <a:solidFill>
              <a:srgbClr val="AFCF76"/>
            </a:solidFill>
          </a:ln>
        </p:spPr>
        <p:txBody>
          <a:bodyPr/>
          <a:lstStyle/>
          <a:p>
            <a:r>
              <a:rPr lang="de-DE" sz="4000" b="1" dirty="0" err="1"/>
              <a:t>Birden</a:t>
            </a:r>
            <a:r>
              <a:rPr lang="de-DE" sz="4000" b="1" dirty="0"/>
              <a:t>, o </a:t>
            </a:r>
            <a:r>
              <a:rPr lang="de-DE" sz="4000" b="1" dirty="0" err="1"/>
              <a:t>halette</a:t>
            </a:r>
            <a:r>
              <a:rPr lang="de-DE" sz="4000" b="1" dirty="0"/>
              <a:t> </a:t>
            </a:r>
            <a:r>
              <a:rPr lang="de-DE" sz="4000" b="1" dirty="0" err="1"/>
              <a:t>iken</a:t>
            </a:r>
            <a:r>
              <a:rPr lang="de-DE" sz="4000" b="1" dirty="0"/>
              <a:t>, </a:t>
            </a:r>
            <a:r>
              <a:rPr lang="de-DE" sz="4000" b="1" dirty="0" err="1"/>
              <a:t>baktım</a:t>
            </a:r>
            <a:r>
              <a:rPr lang="de-DE" sz="4000" b="1" dirty="0"/>
              <a:t> </a:t>
            </a:r>
            <a:r>
              <a:rPr lang="de-DE" sz="4000" b="1" dirty="0" err="1"/>
              <a:t>ki</a:t>
            </a:r>
            <a:r>
              <a:rPr lang="de-DE" sz="4000" b="1" dirty="0"/>
              <a:t>, </a:t>
            </a:r>
            <a:r>
              <a:rPr lang="de-DE" sz="4000" b="1" dirty="0" err="1"/>
              <a:t>mühim</a:t>
            </a:r>
            <a:r>
              <a:rPr lang="de-DE" sz="4000" b="1" dirty="0"/>
              <a:t> </a:t>
            </a:r>
            <a:r>
              <a:rPr lang="de-DE" sz="4000" b="1" dirty="0" err="1"/>
              <a:t>bir</a:t>
            </a:r>
            <a:r>
              <a:rPr lang="de-DE" sz="4000" b="1" dirty="0"/>
              <a:t> </a:t>
            </a:r>
            <a:r>
              <a:rPr lang="de-DE" sz="4000" b="1" dirty="0" err="1"/>
              <a:t>zât</a:t>
            </a:r>
            <a:r>
              <a:rPr lang="de-DE" sz="4000" b="1" dirty="0"/>
              <a:t> </a:t>
            </a:r>
            <a:r>
              <a:rPr lang="de-DE" sz="4000" b="1" dirty="0" err="1"/>
              <a:t>bana</a:t>
            </a:r>
            <a:r>
              <a:rPr lang="de-DE" sz="4000" b="1" dirty="0"/>
              <a:t> </a:t>
            </a:r>
            <a:r>
              <a:rPr lang="de-DE" sz="4000" b="1" dirty="0" err="1"/>
              <a:t>âmirâne</a:t>
            </a:r>
            <a:r>
              <a:rPr lang="de-DE" sz="4000" b="1" dirty="0"/>
              <a:t> </a:t>
            </a:r>
            <a:r>
              <a:rPr lang="de-DE" sz="4000" b="1" dirty="0" err="1"/>
              <a:t>diyor</a:t>
            </a:r>
            <a:r>
              <a:rPr lang="de-DE" sz="4000" b="1" dirty="0"/>
              <a:t> </a:t>
            </a:r>
            <a:r>
              <a:rPr lang="de-DE" sz="4000" b="1" dirty="0" err="1"/>
              <a:t>ki</a:t>
            </a:r>
            <a:r>
              <a:rPr lang="de-DE" sz="4000" b="1" dirty="0"/>
              <a:t>: "</a:t>
            </a:r>
            <a:r>
              <a:rPr lang="de-DE" sz="4000" b="1" dirty="0" err="1">
                <a:solidFill>
                  <a:srgbClr val="C00000"/>
                </a:solidFill>
              </a:rPr>
              <a:t>İ'câz-ı</a:t>
            </a:r>
            <a:r>
              <a:rPr lang="de-DE" sz="4000" b="1" dirty="0">
                <a:solidFill>
                  <a:srgbClr val="C00000"/>
                </a:solidFill>
              </a:rPr>
              <a:t> </a:t>
            </a:r>
            <a:r>
              <a:rPr lang="de-DE" sz="4000" b="1" dirty="0" err="1">
                <a:solidFill>
                  <a:srgbClr val="C00000"/>
                </a:solidFill>
              </a:rPr>
              <a:t>Kur'ân'ı</a:t>
            </a:r>
            <a:r>
              <a:rPr lang="de-DE" sz="4000" b="1" dirty="0">
                <a:solidFill>
                  <a:srgbClr val="C00000"/>
                </a:solidFill>
              </a:rPr>
              <a:t> </a:t>
            </a:r>
            <a:r>
              <a:rPr lang="de-DE" sz="4000" b="1" dirty="0" err="1">
                <a:solidFill>
                  <a:srgbClr val="C00000"/>
                </a:solidFill>
              </a:rPr>
              <a:t>beyan</a:t>
            </a:r>
            <a:r>
              <a:rPr lang="de-DE" sz="4000" b="1" dirty="0">
                <a:solidFill>
                  <a:srgbClr val="C00000"/>
                </a:solidFill>
              </a:rPr>
              <a:t> et</a:t>
            </a:r>
            <a:r>
              <a:rPr lang="de-DE" sz="4000" b="1" dirty="0"/>
              <a:t>."</a:t>
            </a:r>
            <a:endParaRPr lang="de-DE" sz="4000" dirty="0"/>
          </a:p>
          <a:p>
            <a:r>
              <a:rPr lang="de-DE" sz="4000" b="1" dirty="0" err="1"/>
              <a:t>Uyandım</a:t>
            </a:r>
            <a:r>
              <a:rPr lang="de-DE" sz="4000" b="1" dirty="0"/>
              <a:t>, </a:t>
            </a:r>
            <a:r>
              <a:rPr lang="de-DE" sz="4000" b="1" dirty="0" err="1"/>
              <a:t>anladım</a:t>
            </a:r>
            <a:r>
              <a:rPr lang="de-DE" sz="4000" b="1" dirty="0"/>
              <a:t> </a:t>
            </a:r>
            <a:r>
              <a:rPr lang="de-DE" sz="4000" b="1" dirty="0" err="1"/>
              <a:t>ki</a:t>
            </a:r>
            <a:r>
              <a:rPr lang="de-DE" sz="4000" b="1" dirty="0"/>
              <a:t>, </a:t>
            </a:r>
            <a:r>
              <a:rPr lang="de-DE" sz="4000" b="1" dirty="0" err="1"/>
              <a:t>bir</a:t>
            </a:r>
            <a:r>
              <a:rPr lang="de-DE" sz="4000" b="1" dirty="0"/>
              <a:t> </a:t>
            </a:r>
            <a:r>
              <a:rPr lang="de-DE" sz="4000" b="1" dirty="0" err="1"/>
              <a:t>büyük</a:t>
            </a:r>
            <a:r>
              <a:rPr lang="de-DE" sz="4000" b="1" dirty="0"/>
              <a:t> </a:t>
            </a:r>
            <a:r>
              <a:rPr lang="de-DE" sz="4000" b="1" dirty="0" err="1"/>
              <a:t>infilâk</a:t>
            </a:r>
            <a:r>
              <a:rPr lang="de-DE" sz="4000" b="1" dirty="0"/>
              <a:t> </a:t>
            </a:r>
            <a:r>
              <a:rPr lang="de-DE" sz="4000" b="1" dirty="0" err="1"/>
              <a:t>olacak</a:t>
            </a:r>
            <a:r>
              <a:rPr lang="de-DE" sz="4000" b="1" dirty="0"/>
              <a:t>. O </a:t>
            </a:r>
            <a:r>
              <a:rPr lang="de-DE" sz="4000" b="1" dirty="0" err="1"/>
              <a:t>infilâk</a:t>
            </a:r>
            <a:r>
              <a:rPr lang="de-DE" sz="4000" b="1" dirty="0"/>
              <a:t> </a:t>
            </a:r>
            <a:r>
              <a:rPr lang="de-DE" sz="4000" b="1" dirty="0" err="1"/>
              <a:t>ve</a:t>
            </a:r>
            <a:r>
              <a:rPr lang="de-DE" sz="4000" b="1" dirty="0"/>
              <a:t> </a:t>
            </a:r>
            <a:r>
              <a:rPr lang="de-DE" sz="4000" b="1" dirty="0" err="1"/>
              <a:t>inkılâptan</a:t>
            </a:r>
            <a:r>
              <a:rPr lang="de-DE" sz="4000" b="1" dirty="0"/>
              <a:t> </a:t>
            </a:r>
            <a:r>
              <a:rPr lang="de-DE" sz="4000" b="1" dirty="0" err="1"/>
              <a:t>sonra</a:t>
            </a:r>
            <a:r>
              <a:rPr lang="de-DE" sz="4000" b="1" dirty="0"/>
              <a:t>, </a:t>
            </a:r>
            <a:r>
              <a:rPr lang="de-DE" sz="4000" b="1" dirty="0" err="1"/>
              <a:t>Kur'ân</a:t>
            </a:r>
            <a:r>
              <a:rPr lang="de-DE" sz="4000" b="1" dirty="0"/>
              <a:t> </a:t>
            </a:r>
            <a:r>
              <a:rPr lang="de-DE" sz="4000" b="1" dirty="0" err="1"/>
              <a:t>etrafındaki</a:t>
            </a:r>
            <a:r>
              <a:rPr lang="de-DE" sz="4000" b="1" dirty="0"/>
              <a:t> </a:t>
            </a:r>
            <a:r>
              <a:rPr lang="de-DE" sz="4000" b="1" dirty="0" err="1"/>
              <a:t>surlar</a:t>
            </a:r>
            <a:r>
              <a:rPr lang="de-DE" sz="4000" b="1" dirty="0"/>
              <a:t> </a:t>
            </a:r>
            <a:r>
              <a:rPr lang="de-DE" sz="4000" b="1" dirty="0" err="1"/>
              <a:t>kırılacak</a:t>
            </a:r>
            <a:r>
              <a:rPr lang="de-DE" sz="4000" b="1" dirty="0"/>
              <a:t>. </a:t>
            </a:r>
            <a:r>
              <a:rPr lang="de-DE" sz="4000" b="1" dirty="0" err="1"/>
              <a:t>Doğrudan</a:t>
            </a:r>
            <a:r>
              <a:rPr lang="de-DE" sz="4000" b="1" dirty="0"/>
              <a:t> </a:t>
            </a:r>
            <a:r>
              <a:rPr lang="de-DE" sz="4000" b="1" dirty="0" err="1"/>
              <a:t>doğruya</a:t>
            </a:r>
            <a:r>
              <a:rPr lang="de-DE" sz="4000" b="1" dirty="0"/>
              <a:t> </a:t>
            </a:r>
            <a:r>
              <a:rPr lang="de-DE" sz="4000" b="1" dirty="0" err="1"/>
              <a:t>Kur'ân</a:t>
            </a:r>
            <a:r>
              <a:rPr lang="de-DE" sz="4000" b="1" dirty="0"/>
              <a:t> </a:t>
            </a:r>
            <a:r>
              <a:rPr lang="de-DE" sz="4000" b="1" dirty="0" err="1"/>
              <a:t>kendi</a:t>
            </a:r>
            <a:r>
              <a:rPr lang="de-DE" sz="4000" b="1" dirty="0"/>
              <a:t> </a:t>
            </a:r>
            <a:r>
              <a:rPr lang="de-DE" sz="4000" b="1" dirty="0" err="1"/>
              <a:t>kendini</a:t>
            </a:r>
            <a:r>
              <a:rPr lang="de-DE" sz="4000" b="1" dirty="0"/>
              <a:t> </a:t>
            </a:r>
            <a:r>
              <a:rPr lang="de-DE" sz="4000" b="1" dirty="0" err="1"/>
              <a:t>müdafaa</a:t>
            </a:r>
            <a:r>
              <a:rPr lang="de-DE" sz="4000" b="1" dirty="0"/>
              <a:t> </a:t>
            </a:r>
            <a:r>
              <a:rPr lang="de-DE" sz="4000" b="1" dirty="0" err="1"/>
              <a:t>edecek</a:t>
            </a:r>
            <a:r>
              <a:rPr lang="de-DE" sz="4000" b="1" dirty="0"/>
              <a:t>. </a:t>
            </a:r>
            <a:r>
              <a:rPr lang="de-DE" sz="4000" b="1" dirty="0" err="1"/>
              <a:t>Ve</a:t>
            </a:r>
            <a:r>
              <a:rPr lang="de-DE" sz="4000" b="1" dirty="0"/>
              <a:t> </a:t>
            </a:r>
            <a:r>
              <a:rPr lang="de-DE" sz="4000" b="1" dirty="0" err="1"/>
              <a:t>Kur'ân'a</a:t>
            </a:r>
            <a:r>
              <a:rPr lang="de-DE" sz="4000" b="1" dirty="0"/>
              <a:t> </a:t>
            </a:r>
            <a:r>
              <a:rPr lang="de-DE" sz="4000" b="1" dirty="0" err="1"/>
              <a:t>hücum</a:t>
            </a:r>
            <a:r>
              <a:rPr lang="de-DE" sz="4000" b="1" dirty="0"/>
              <a:t> </a:t>
            </a:r>
            <a:r>
              <a:rPr lang="de-DE" sz="4000" b="1" dirty="0" err="1"/>
              <a:t>edilecek</a:t>
            </a:r>
            <a:r>
              <a:rPr lang="de-DE" sz="4000" b="1" dirty="0"/>
              <a:t>; </a:t>
            </a:r>
            <a:r>
              <a:rPr lang="de-DE" sz="4000" b="1" dirty="0" err="1"/>
              <a:t>i'câzı</a:t>
            </a:r>
            <a:r>
              <a:rPr lang="de-DE" sz="4000" b="1" dirty="0"/>
              <a:t> </a:t>
            </a:r>
            <a:r>
              <a:rPr lang="de-DE" sz="4000" b="1" dirty="0" err="1"/>
              <a:t>onun</a:t>
            </a:r>
            <a:r>
              <a:rPr lang="de-DE" sz="4000" b="1" dirty="0"/>
              <a:t> </a:t>
            </a:r>
            <a:r>
              <a:rPr lang="de-DE" sz="4000" b="1" dirty="0" err="1"/>
              <a:t>çelik</a:t>
            </a:r>
            <a:r>
              <a:rPr lang="de-DE" sz="4000" b="1" dirty="0"/>
              <a:t> </a:t>
            </a:r>
            <a:r>
              <a:rPr lang="de-DE" sz="4000" b="1" dirty="0" err="1"/>
              <a:t>bir</a:t>
            </a:r>
            <a:r>
              <a:rPr lang="de-DE" sz="4000" b="1" dirty="0"/>
              <a:t> </a:t>
            </a:r>
            <a:r>
              <a:rPr lang="de-DE" sz="4000" b="1" dirty="0" err="1"/>
              <a:t>zırhı</a:t>
            </a:r>
            <a:r>
              <a:rPr lang="de-DE" sz="4000" b="1" dirty="0"/>
              <a:t> </a:t>
            </a:r>
            <a:r>
              <a:rPr lang="de-DE" sz="4000" b="1" dirty="0" err="1"/>
              <a:t>olacak</a:t>
            </a:r>
            <a:r>
              <a:rPr lang="de-DE" sz="4000" b="1" dirty="0"/>
              <a:t>. </a:t>
            </a:r>
            <a:r>
              <a:rPr lang="de-DE" sz="4000" b="1" dirty="0" err="1">
                <a:solidFill>
                  <a:schemeClr val="accent2">
                    <a:lumMod val="75000"/>
                  </a:schemeClr>
                </a:solidFill>
              </a:rPr>
              <a:t>Ve</a:t>
            </a:r>
            <a:r>
              <a:rPr lang="de-DE" sz="4000" b="1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de-DE" sz="4000" b="1" dirty="0" err="1">
                <a:solidFill>
                  <a:schemeClr val="accent2">
                    <a:lumMod val="75000"/>
                  </a:schemeClr>
                </a:solidFill>
              </a:rPr>
              <a:t>şu</a:t>
            </a:r>
            <a:r>
              <a:rPr lang="de-DE" sz="4000" b="1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de-DE" sz="4000" b="1" dirty="0" err="1">
                <a:solidFill>
                  <a:schemeClr val="accent2">
                    <a:lumMod val="75000"/>
                  </a:schemeClr>
                </a:solidFill>
              </a:rPr>
              <a:t>i'câzın</a:t>
            </a:r>
            <a:r>
              <a:rPr lang="de-DE" sz="4000" b="1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de-DE" sz="4000" b="1" dirty="0" err="1">
                <a:solidFill>
                  <a:schemeClr val="accent2">
                    <a:lumMod val="75000"/>
                  </a:schemeClr>
                </a:solidFill>
              </a:rPr>
              <a:t>bir</a:t>
            </a:r>
            <a:r>
              <a:rPr lang="de-DE" sz="4000" b="1" dirty="0">
                <a:solidFill>
                  <a:schemeClr val="accent2">
                    <a:lumMod val="75000"/>
                  </a:schemeClr>
                </a:solidFill>
              </a:rPr>
              <a:t> </a:t>
            </a:r>
            <a:r>
              <a:rPr lang="de-DE" sz="4000" b="1" dirty="0" err="1">
                <a:solidFill>
                  <a:schemeClr val="accent2">
                    <a:lumMod val="75000"/>
                  </a:schemeClr>
                </a:solidFill>
              </a:rPr>
              <a:t>nev'ini</a:t>
            </a:r>
            <a:r>
              <a:rPr lang="de-DE" sz="4000" b="1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de-DE" sz="4000" b="1" dirty="0" err="1">
                <a:solidFill>
                  <a:schemeClr val="accent2">
                    <a:lumMod val="75000"/>
                  </a:schemeClr>
                </a:solidFill>
              </a:rPr>
              <a:t>şu</a:t>
            </a:r>
            <a:r>
              <a:rPr lang="de-DE" sz="4000" b="1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de-DE" sz="4000" b="1" dirty="0" err="1">
                <a:solidFill>
                  <a:schemeClr val="accent2">
                    <a:lumMod val="75000"/>
                  </a:schemeClr>
                </a:solidFill>
              </a:rPr>
              <a:t>zamanda</a:t>
            </a:r>
            <a:r>
              <a:rPr lang="de-DE" sz="4000" b="1" dirty="0">
                <a:solidFill>
                  <a:schemeClr val="accent2">
                    <a:lumMod val="75000"/>
                  </a:schemeClr>
                </a:solidFill>
              </a:rPr>
              <a:t> </a:t>
            </a:r>
            <a:r>
              <a:rPr lang="de-DE" sz="4000" b="1" dirty="0" err="1">
                <a:solidFill>
                  <a:schemeClr val="accent2">
                    <a:lumMod val="75000"/>
                  </a:schemeClr>
                </a:solidFill>
              </a:rPr>
              <a:t>izharına</a:t>
            </a:r>
            <a:r>
              <a:rPr lang="de-DE" sz="4000" b="1" dirty="0">
                <a:solidFill>
                  <a:schemeClr val="accent2">
                    <a:lumMod val="75000"/>
                  </a:schemeClr>
                </a:solidFill>
              </a:rPr>
              <a:t>, </a:t>
            </a:r>
            <a:r>
              <a:rPr lang="de-DE" sz="4000" b="1" dirty="0" err="1">
                <a:solidFill>
                  <a:schemeClr val="accent2">
                    <a:lumMod val="75000"/>
                  </a:schemeClr>
                </a:solidFill>
              </a:rPr>
              <a:t>haddimin</a:t>
            </a:r>
            <a:r>
              <a:rPr lang="de-DE" sz="4000" b="1" dirty="0">
                <a:solidFill>
                  <a:schemeClr val="accent2">
                    <a:lumMod val="75000"/>
                  </a:schemeClr>
                </a:solidFill>
              </a:rPr>
              <a:t> </a:t>
            </a:r>
            <a:r>
              <a:rPr lang="de-DE" sz="4000" b="1" dirty="0" err="1">
                <a:solidFill>
                  <a:schemeClr val="accent2">
                    <a:lumMod val="75000"/>
                  </a:schemeClr>
                </a:solidFill>
              </a:rPr>
              <a:t>fevkinde</a:t>
            </a:r>
            <a:r>
              <a:rPr lang="de-DE" sz="4000" b="1" dirty="0">
                <a:solidFill>
                  <a:schemeClr val="accent2">
                    <a:lumMod val="75000"/>
                  </a:schemeClr>
                </a:solidFill>
              </a:rPr>
              <a:t> </a:t>
            </a:r>
            <a:r>
              <a:rPr lang="de-DE" sz="4000" b="1" dirty="0" err="1">
                <a:solidFill>
                  <a:schemeClr val="accent2">
                    <a:lumMod val="75000"/>
                  </a:schemeClr>
                </a:solidFill>
              </a:rPr>
              <a:t>olarak</a:t>
            </a:r>
            <a:r>
              <a:rPr lang="de-DE" sz="4000" b="1" dirty="0">
                <a:solidFill>
                  <a:schemeClr val="accent2">
                    <a:lumMod val="75000"/>
                  </a:schemeClr>
                </a:solidFill>
              </a:rPr>
              <a:t>, </a:t>
            </a:r>
            <a:r>
              <a:rPr lang="de-DE" sz="4000" b="1" dirty="0" err="1">
                <a:solidFill>
                  <a:schemeClr val="accent2">
                    <a:lumMod val="75000"/>
                  </a:schemeClr>
                </a:solidFill>
              </a:rPr>
              <a:t>benim</a:t>
            </a:r>
            <a:r>
              <a:rPr lang="de-DE" sz="4000" b="1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de-DE" sz="4000" b="1" dirty="0" err="1">
                <a:solidFill>
                  <a:schemeClr val="accent2">
                    <a:lumMod val="75000"/>
                  </a:schemeClr>
                </a:solidFill>
              </a:rPr>
              <a:t>gibi</a:t>
            </a:r>
            <a:r>
              <a:rPr lang="de-DE" sz="4000" b="1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de-DE" sz="4000" b="1" dirty="0" err="1">
                <a:solidFill>
                  <a:schemeClr val="accent2">
                    <a:lumMod val="75000"/>
                  </a:schemeClr>
                </a:solidFill>
              </a:rPr>
              <a:t>bir</a:t>
            </a:r>
            <a:r>
              <a:rPr lang="de-DE" sz="4000" b="1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de-DE" sz="4000" b="1" dirty="0" err="1">
                <a:solidFill>
                  <a:schemeClr val="accent2">
                    <a:lumMod val="75000"/>
                  </a:schemeClr>
                </a:solidFill>
              </a:rPr>
              <a:t>adam</a:t>
            </a:r>
            <a:r>
              <a:rPr lang="de-DE" sz="4000" b="1" dirty="0">
                <a:solidFill>
                  <a:schemeClr val="accent2">
                    <a:lumMod val="75000"/>
                  </a:schemeClr>
                </a:solidFill>
              </a:rPr>
              <a:t> </a:t>
            </a:r>
            <a:r>
              <a:rPr lang="de-DE" sz="4000" b="1" dirty="0" err="1">
                <a:solidFill>
                  <a:schemeClr val="accent2">
                    <a:lumMod val="75000"/>
                  </a:schemeClr>
                </a:solidFill>
              </a:rPr>
              <a:t>namzet</a:t>
            </a:r>
            <a:r>
              <a:rPr lang="de-DE" sz="4000" b="1" dirty="0">
                <a:solidFill>
                  <a:schemeClr val="accent2">
                    <a:lumMod val="75000"/>
                  </a:schemeClr>
                </a:solidFill>
              </a:rPr>
              <a:t> </a:t>
            </a:r>
            <a:r>
              <a:rPr lang="de-DE" sz="4000" b="1" dirty="0" err="1">
                <a:solidFill>
                  <a:schemeClr val="accent2">
                    <a:lumMod val="75000"/>
                  </a:schemeClr>
                </a:solidFill>
              </a:rPr>
              <a:t>olacak</a:t>
            </a:r>
            <a:r>
              <a:rPr lang="de-DE" sz="4000" b="1" dirty="0">
                <a:solidFill>
                  <a:schemeClr val="accent2">
                    <a:lumMod val="75000"/>
                  </a:schemeClr>
                </a:solidFill>
              </a:rPr>
              <a:t>.</a:t>
            </a:r>
            <a:r>
              <a:rPr lang="de-DE" sz="4000" b="1" dirty="0"/>
              <a:t> </a:t>
            </a:r>
            <a:r>
              <a:rPr lang="de-DE" sz="4000" b="1" dirty="0" err="1">
                <a:solidFill>
                  <a:srgbClr val="002060"/>
                </a:solidFill>
                <a:highlight>
                  <a:srgbClr val="FFFF00"/>
                </a:highlight>
              </a:rPr>
              <a:t>Ve</a:t>
            </a:r>
            <a:r>
              <a:rPr lang="de-DE" sz="4000" b="1" dirty="0">
                <a:solidFill>
                  <a:srgbClr val="002060"/>
                </a:solidFill>
                <a:highlight>
                  <a:srgbClr val="FFFF00"/>
                </a:highlight>
              </a:rPr>
              <a:t> </a:t>
            </a:r>
            <a:r>
              <a:rPr lang="de-DE" sz="4000" b="1" dirty="0" err="1">
                <a:solidFill>
                  <a:srgbClr val="002060"/>
                </a:solidFill>
                <a:highlight>
                  <a:srgbClr val="FFFF00"/>
                </a:highlight>
              </a:rPr>
              <a:t>namzet</a:t>
            </a:r>
            <a:r>
              <a:rPr lang="de-DE" sz="4000" b="1" dirty="0">
                <a:solidFill>
                  <a:srgbClr val="002060"/>
                </a:solidFill>
                <a:highlight>
                  <a:srgbClr val="FFFF00"/>
                </a:highlight>
              </a:rPr>
              <a:t> </a:t>
            </a:r>
            <a:r>
              <a:rPr lang="de-DE" sz="4000" b="1" dirty="0" err="1">
                <a:solidFill>
                  <a:srgbClr val="002060"/>
                </a:solidFill>
                <a:highlight>
                  <a:srgbClr val="FFFF00"/>
                </a:highlight>
              </a:rPr>
              <a:t>olduğumu</a:t>
            </a:r>
            <a:r>
              <a:rPr lang="de-DE" sz="4000" b="1" dirty="0">
                <a:solidFill>
                  <a:srgbClr val="002060"/>
                </a:solidFill>
                <a:highlight>
                  <a:srgbClr val="FFFF00"/>
                </a:highlight>
              </a:rPr>
              <a:t> </a:t>
            </a:r>
            <a:r>
              <a:rPr lang="de-DE" sz="4000" b="1" dirty="0" err="1">
                <a:solidFill>
                  <a:srgbClr val="002060"/>
                </a:solidFill>
                <a:highlight>
                  <a:srgbClr val="FFFF00"/>
                </a:highlight>
              </a:rPr>
              <a:t>anladım</a:t>
            </a:r>
            <a:r>
              <a:rPr lang="de-DE" sz="4000" b="1" dirty="0">
                <a:solidFill>
                  <a:srgbClr val="002060"/>
                </a:solidFill>
                <a:highlight>
                  <a:srgbClr val="FFFF00"/>
                </a:highlight>
              </a:rPr>
              <a:t>.</a:t>
            </a:r>
            <a:endParaRPr lang="de-DE" sz="4000" dirty="0">
              <a:solidFill>
                <a:srgbClr val="002060"/>
              </a:solidFill>
              <a:highlight>
                <a:srgbClr val="FFFF00"/>
              </a:highlight>
            </a:endParaRPr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4430179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9F4BB5B-31B1-AF4F-95AE-13F74643CD5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50090"/>
            <a:ext cx="9144000" cy="150852"/>
          </a:xfrm>
        </p:spPr>
        <p:txBody>
          <a:bodyPr>
            <a:normAutofit fontScale="90000"/>
          </a:bodyPr>
          <a:lstStyle/>
          <a:p>
            <a:endParaRPr lang="de-DE" dirty="0"/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6537AE67-7B3D-0143-B985-72A5A282503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04486" y="358818"/>
            <a:ext cx="11783028" cy="6291219"/>
          </a:xfrm>
          <a:solidFill>
            <a:srgbClr val="BAE6F7"/>
          </a:solidFill>
          <a:ln>
            <a:solidFill>
              <a:srgbClr val="AFCF76"/>
            </a:solidFill>
          </a:ln>
        </p:spPr>
        <p:txBody>
          <a:bodyPr>
            <a:normAutofit/>
          </a:bodyPr>
          <a:lstStyle/>
          <a:p>
            <a:r>
              <a:rPr lang="de-DE" sz="3600" b="1" dirty="0" err="1"/>
              <a:t>Madem</a:t>
            </a:r>
            <a:r>
              <a:rPr lang="de-DE" sz="3600" b="1" dirty="0"/>
              <a:t> </a:t>
            </a:r>
            <a:r>
              <a:rPr lang="de-DE" sz="3600" b="1" dirty="0" err="1"/>
              <a:t>i'câz-ı</a:t>
            </a:r>
            <a:r>
              <a:rPr lang="de-DE" sz="3600" b="1" dirty="0"/>
              <a:t> </a:t>
            </a:r>
            <a:r>
              <a:rPr lang="de-DE" sz="3600" b="1" dirty="0" err="1"/>
              <a:t>Kur'ân'ı</a:t>
            </a:r>
            <a:r>
              <a:rPr lang="de-DE" sz="3600" b="1" dirty="0"/>
              <a:t> </a:t>
            </a:r>
            <a:r>
              <a:rPr lang="de-DE" sz="3600" b="1" dirty="0" err="1"/>
              <a:t>bir</a:t>
            </a:r>
            <a:r>
              <a:rPr lang="de-DE" sz="3600" b="1" dirty="0"/>
              <a:t> </a:t>
            </a:r>
            <a:r>
              <a:rPr lang="de-DE" sz="3600" b="1" dirty="0" err="1"/>
              <a:t>derece</a:t>
            </a:r>
            <a:r>
              <a:rPr lang="de-DE" sz="3600" b="1" dirty="0"/>
              <a:t> </a:t>
            </a:r>
            <a:r>
              <a:rPr lang="de-DE" sz="3600" b="1" dirty="0" err="1"/>
              <a:t>beyan</a:t>
            </a:r>
            <a:r>
              <a:rPr lang="de-DE" sz="3600" b="1" dirty="0"/>
              <a:t>, </a:t>
            </a:r>
            <a:r>
              <a:rPr lang="de-DE" sz="3600" b="1" dirty="0" err="1"/>
              <a:t>Sözlerle</a:t>
            </a:r>
            <a:r>
              <a:rPr lang="de-DE" sz="3600" b="1" dirty="0"/>
              <a:t> </a:t>
            </a:r>
            <a:r>
              <a:rPr lang="de-DE" sz="3600" b="1" dirty="0" err="1"/>
              <a:t>oldu</a:t>
            </a:r>
            <a:r>
              <a:rPr lang="de-DE" sz="3600" b="1" dirty="0"/>
              <a:t>. </a:t>
            </a:r>
            <a:r>
              <a:rPr lang="de-DE" sz="3600" b="1" dirty="0" err="1"/>
              <a:t>Elbette</a:t>
            </a:r>
            <a:r>
              <a:rPr lang="de-DE" sz="3600" b="1" dirty="0"/>
              <a:t>, o </a:t>
            </a:r>
            <a:r>
              <a:rPr lang="de-DE" sz="3600" b="1" dirty="0" err="1"/>
              <a:t>i'câzın</a:t>
            </a:r>
            <a:r>
              <a:rPr lang="de-DE" sz="3600" b="1" dirty="0"/>
              <a:t> </a:t>
            </a:r>
            <a:r>
              <a:rPr lang="de-DE" sz="3600" b="1" dirty="0" err="1"/>
              <a:t>hesabına</a:t>
            </a:r>
            <a:r>
              <a:rPr lang="de-DE" sz="3600" b="1" dirty="0"/>
              <a:t> </a:t>
            </a:r>
            <a:r>
              <a:rPr lang="de-DE" sz="3600" b="1" dirty="0" err="1"/>
              <a:t>geçen</a:t>
            </a:r>
            <a:r>
              <a:rPr lang="de-DE" sz="3600" b="1" dirty="0"/>
              <a:t> </a:t>
            </a:r>
            <a:r>
              <a:rPr lang="de-DE" sz="3600" b="1" dirty="0" err="1"/>
              <a:t>ve</a:t>
            </a:r>
            <a:r>
              <a:rPr lang="de-DE" sz="3600" b="1" dirty="0"/>
              <a:t> </a:t>
            </a:r>
            <a:r>
              <a:rPr lang="de-DE" sz="3600" b="1" dirty="0" err="1"/>
              <a:t>onun</a:t>
            </a:r>
            <a:r>
              <a:rPr lang="de-DE" sz="3600" b="1" dirty="0"/>
              <a:t> </a:t>
            </a:r>
            <a:r>
              <a:rPr lang="de-DE" sz="3600" b="1" dirty="0" err="1"/>
              <a:t>reşehâtı</a:t>
            </a:r>
            <a:r>
              <a:rPr lang="de-DE" sz="3600" b="1" dirty="0"/>
              <a:t> </a:t>
            </a:r>
            <a:r>
              <a:rPr lang="de-DE" sz="3600" b="1" dirty="0" err="1"/>
              <a:t>ve</a:t>
            </a:r>
            <a:r>
              <a:rPr lang="de-DE" sz="3600" b="1" dirty="0"/>
              <a:t> </a:t>
            </a:r>
            <a:r>
              <a:rPr lang="de-DE" sz="3600" b="1" dirty="0" err="1"/>
              <a:t>berekâtı</a:t>
            </a:r>
            <a:r>
              <a:rPr lang="de-DE" sz="3600" b="1" dirty="0"/>
              <a:t> </a:t>
            </a:r>
            <a:r>
              <a:rPr lang="de-DE" sz="3600" b="1" dirty="0" err="1"/>
              <a:t>nev'inden</a:t>
            </a:r>
            <a:r>
              <a:rPr lang="de-DE" sz="3600" b="1" dirty="0"/>
              <a:t> </a:t>
            </a:r>
            <a:r>
              <a:rPr lang="de-DE" sz="3600" b="1" dirty="0" err="1"/>
              <a:t>olan</a:t>
            </a:r>
            <a:r>
              <a:rPr lang="de-DE" sz="3600" b="1" dirty="0"/>
              <a:t> </a:t>
            </a:r>
            <a:r>
              <a:rPr lang="de-DE" sz="3600" b="1" dirty="0" err="1"/>
              <a:t>hizmetimizdeki</a:t>
            </a:r>
            <a:r>
              <a:rPr lang="de-DE" sz="3600" b="1" dirty="0"/>
              <a:t> </a:t>
            </a:r>
            <a:r>
              <a:rPr lang="de-DE" sz="3600" b="1" dirty="0" err="1"/>
              <a:t>inâyâtı</a:t>
            </a:r>
            <a:r>
              <a:rPr lang="de-DE" sz="3600" b="1" dirty="0"/>
              <a:t> </a:t>
            </a:r>
            <a:r>
              <a:rPr lang="de-DE" sz="3600" b="1" dirty="0" err="1"/>
              <a:t>izhar</a:t>
            </a:r>
            <a:r>
              <a:rPr lang="de-DE" sz="3600" b="1" dirty="0"/>
              <a:t> </a:t>
            </a:r>
            <a:r>
              <a:rPr lang="de-DE" sz="3600" b="1" dirty="0" err="1"/>
              <a:t>etmek</a:t>
            </a:r>
            <a:r>
              <a:rPr lang="de-DE" sz="3600" b="1" dirty="0"/>
              <a:t>, </a:t>
            </a:r>
            <a:r>
              <a:rPr lang="de-DE" sz="3600" b="1" dirty="0" err="1"/>
              <a:t>i'câza</a:t>
            </a:r>
            <a:r>
              <a:rPr lang="de-DE" sz="3600" b="1" dirty="0"/>
              <a:t> </a:t>
            </a:r>
            <a:r>
              <a:rPr lang="de-DE" sz="3600" b="1" dirty="0" err="1"/>
              <a:t>yardımdır</a:t>
            </a:r>
            <a:r>
              <a:rPr lang="de-DE" sz="3600" b="1" dirty="0"/>
              <a:t> </a:t>
            </a:r>
            <a:r>
              <a:rPr lang="de-DE" sz="3600" b="1" dirty="0" err="1"/>
              <a:t>ve</a:t>
            </a:r>
            <a:r>
              <a:rPr lang="de-DE" sz="3600" b="1" dirty="0"/>
              <a:t> </a:t>
            </a:r>
            <a:r>
              <a:rPr lang="de-DE" sz="3600" b="1" dirty="0" err="1"/>
              <a:t>izhar</a:t>
            </a:r>
            <a:r>
              <a:rPr lang="de-DE" sz="3600" b="1" dirty="0"/>
              <a:t> </a:t>
            </a:r>
            <a:r>
              <a:rPr lang="de-DE" sz="3600" b="1" dirty="0" err="1"/>
              <a:t>etmek</a:t>
            </a:r>
            <a:r>
              <a:rPr lang="de-DE" sz="3600" b="1" dirty="0"/>
              <a:t> </a:t>
            </a:r>
            <a:r>
              <a:rPr lang="de-DE" sz="3600" b="1" dirty="0" err="1"/>
              <a:t>gerektir</a:t>
            </a:r>
            <a:r>
              <a:rPr lang="de-DE" sz="3600" b="1" dirty="0"/>
              <a:t>.</a:t>
            </a:r>
            <a:endParaRPr lang="de-DE" sz="3600" dirty="0"/>
          </a:p>
          <a:p>
            <a:r>
              <a:rPr lang="de-DE" sz="3600" b="1" dirty="0"/>
              <a:t> </a:t>
            </a:r>
            <a:endParaRPr lang="de-DE" sz="3600" dirty="0"/>
          </a:p>
          <a:p>
            <a:r>
              <a:rPr lang="de-DE" sz="3600" dirty="0">
                <a:solidFill>
                  <a:srgbClr val="C00000"/>
                </a:solidFill>
              </a:rPr>
              <a:t>İKİNCİ SEBEP:</a:t>
            </a:r>
            <a:r>
              <a:rPr lang="de-DE" sz="3600" b="1" dirty="0">
                <a:solidFill>
                  <a:srgbClr val="C00000"/>
                </a:solidFill>
              </a:rPr>
              <a:t> </a:t>
            </a:r>
            <a:r>
              <a:rPr lang="de-DE" sz="3600" b="1" dirty="0" err="1"/>
              <a:t>Madem</a:t>
            </a:r>
            <a:r>
              <a:rPr lang="de-DE" sz="3600" b="1" dirty="0"/>
              <a:t> </a:t>
            </a:r>
            <a:r>
              <a:rPr lang="de-DE" sz="3600" b="1" dirty="0" err="1"/>
              <a:t>Kur'ân-ı</a:t>
            </a:r>
            <a:r>
              <a:rPr lang="de-DE" sz="3600" b="1" dirty="0"/>
              <a:t> </a:t>
            </a:r>
            <a:r>
              <a:rPr lang="de-DE" sz="3600" b="1" dirty="0" err="1"/>
              <a:t>Hakîm</a:t>
            </a:r>
            <a:r>
              <a:rPr lang="de-DE" sz="3600" b="1" dirty="0"/>
              <a:t> </a:t>
            </a:r>
            <a:r>
              <a:rPr lang="de-DE" sz="3600" b="1" dirty="0" err="1"/>
              <a:t>mürşidimizdir</a:t>
            </a:r>
            <a:r>
              <a:rPr lang="de-DE" sz="3600" b="1" dirty="0"/>
              <a:t>, </a:t>
            </a:r>
            <a:r>
              <a:rPr lang="de-DE" sz="3600" b="1" dirty="0" err="1"/>
              <a:t>üstadımızdır</a:t>
            </a:r>
            <a:r>
              <a:rPr lang="de-DE" sz="3600" b="1" dirty="0"/>
              <a:t>, </a:t>
            </a:r>
            <a:r>
              <a:rPr lang="de-DE" sz="3600" b="1" dirty="0" err="1"/>
              <a:t>imamımızdır</a:t>
            </a:r>
            <a:r>
              <a:rPr lang="de-DE" sz="3600" b="1" dirty="0"/>
              <a:t>, her </a:t>
            </a:r>
            <a:r>
              <a:rPr lang="de-DE" sz="3600" b="1" dirty="0" err="1"/>
              <a:t>bir</a:t>
            </a:r>
            <a:r>
              <a:rPr lang="de-DE" sz="3600" b="1" dirty="0"/>
              <a:t> </a:t>
            </a:r>
            <a:r>
              <a:rPr lang="de-DE" sz="3600" b="1" dirty="0" err="1"/>
              <a:t>âdabda</a:t>
            </a:r>
            <a:r>
              <a:rPr lang="de-DE" sz="3600" b="1" dirty="0"/>
              <a:t> </a:t>
            </a:r>
            <a:r>
              <a:rPr lang="de-DE" sz="3600" b="1" dirty="0" err="1"/>
              <a:t>rehberimizdir</a:t>
            </a:r>
            <a:r>
              <a:rPr lang="de-DE" sz="3600" b="1" dirty="0"/>
              <a:t>. O </a:t>
            </a:r>
            <a:r>
              <a:rPr lang="de-DE" sz="3600" b="1" dirty="0" err="1"/>
              <a:t>kendi</a:t>
            </a:r>
            <a:r>
              <a:rPr lang="de-DE" sz="3600" b="1" dirty="0"/>
              <a:t> </a:t>
            </a:r>
            <a:r>
              <a:rPr lang="de-DE" sz="3600" b="1" dirty="0" err="1"/>
              <a:t>kendini</a:t>
            </a:r>
            <a:r>
              <a:rPr lang="de-DE" sz="3600" b="1" dirty="0"/>
              <a:t> </a:t>
            </a:r>
            <a:r>
              <a:rPr lang="de-DE" sz="3600" b="1" dirty="0" err="1"/>
              <a:t>methediyor</a:t>
            </a:r>
            <a:r>
              <a:rPr lang="de-DE" sz="3600" b="1" dirty="0"/>
              <a:t>. </a:t>
            </a:r>
            <a:r>
              <a:rPr lang="de-DE" sz="3600" b="1" dirty="0" err="1"/>
              <a:t>Biz</a:t>
            </a:r>
            <a:r>
              <a:rPr lang="de-DE" sz="3600" b="1" dirty="0"/>
              <a:t> de </a:t>
            </a:r>
            <a:r>
              <a:rPr lang="de-DE" sz="3600" b="1" dirty="0" err="1"/>
              <a:t>onun</a:t>
            </a:r>
            <a:r>
              <a:rPr lang="de-DE" sz="3600" b="1" dirty="0"/>
              <a:t> </a:t>
            </a:r>
            <a:r>
              <a:rPr lang="de-DE" sz="3600" b="1" dirty="0" err="1"/>
              <a:t>dersine</a:t>
            </a:r>
            <a:r>
              <a:rPr lang="de-DE" sz="3600" b="1" dirty="0"/>
              <a:t> </a:t>
            </a:r>
            <a:r>
              <a:rPr lang="de-DE" sz="3600" b="1" dirty="0" err="1"/>
              <a:t>ittibâen</a:t>
            </a:r>
            <a:r>
              <a:rPr lang="de-DE" sz="3600" b="1" dirty="0"/>
              <a:t>, </a:t>
            </a:r>
            <a:r>
              <a:rPr lang="de-DE" sz="3600" b="1" dirty="0" err="1"/>
              <a:t>onun</a:t>
            </a:r>
            <a:r>
              <a:rPr lang="de-DE" sz="3600" b="1" dirty="0"/>
              <a:t> </a:t>
            </a:r>
            <a:r>
              <a:rPr lang="de-DE" sz="3600" b="1" dirty="0" err="1"/>
              <a:t>tefsirini</a:t>
            </a:r>
            <a:r>
              <a:rPr lang="de-DE" sz="3600" b="1" dirty="0"/>
              <a:t> </a:t>
            </a:r>
            <a:r>
              <a:rPr lang="de-DE" sz="3600" b="1" dirty="0" err="1"/>
              <a:t>methedeceğiz</a:t>
            </a:r>
            <a:r>
              <a:rPr lang="de-DE" sz="3600" b="1" dirty="0"/>
              <a:t>.</a:t>
            </a:r>
            <a:endParaRPr lang="de-DE" sz="3600" dirty="0"/>
          </a:p>
          <a:p>
            <a:endParaRPr lang="de-DE" sz="3600" dirty="0"/>
          </a:p>
        </p:txBody>
      </p:sp>
    </p:spTree>
    <p:extLst>
      <p:ext uri="{BB962C8B-B14F-4D97-AF65-F5344CB8AC3E}">
        <p14:creationId xmlns:p14="http://schemas.microsoft.com/office/powerpoint/2010/main" val="23034621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9F4BB5B-31B1-AF4F-95AE-13F74643CD5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50090"/>
            <a:ext cx="9144000" cy="150852"/>
          </a:xfrm>
        </p:spPr>
        <p:txBody>
          <a:bodyPr>
            <a:normAutofit fontScale="90000"/>
          </a:bodyPr>
          <a:lstStyle/>
          <a:p>
            <a:endParaRPr lang="de-DE" dirty="0"/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6537AE67-7B3D-0143-B985-72A5A282503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04486" y="358818"/>
            <a:ext cx="11783028" cy="6291219"/>
          </a:xfrm>
          <a:solidFill>
            <a:srgbClr val="E7B3A4"/>
          </a:solidFill>
          <a:ln>
            <a:solidFill>
              <a:srgbClr val="AFCF76"/>
            </a:solidFill>
          </a:ln>
        </p:spPr>
        <p:txBody>
          <a:bodyPr>
            <a:noAutofit/>
          </a:bodyPr>
          <a:lstStyle/>
          <a:p>
            <a:r>
              <a:rPr lang="de-DE" sz="3400" b="1" dirty="0" err="1">
                <a:solidFill>
                  <a:srgbClr val="002060"/>
                </a:solidFill>
              </a:rPr>
              <a:t>Kur’ân</a:t>
            </a:r>
            <a:r>
              <a:rPr lang="de-DE" sz="3400" b="1" dirty="0">
                <a:solidFill>
                  <a:srgbClr val="002060"/>
                </a:solidFill>
              </a:rPr>
              <a:t> </a:t>
            </a:r>
            <a:r>
              <a:rPr lang="de-DE" sz="3400" b="1" dirty="0" err="1">
                <a:solidFill>
                  <a:srgbClr val="002060"/>
                </a:solidFill>
              </a:rPr>
              <a:t>nedir</a:t>
            </a:r>
            <a:r>
              <a:rPr lang="de-DE" sz="3400" b="1" dirty="0">
                <a:solidFill>
                  <a:srgbClr val="002060"/>
                </a:solidFill>
              </a:rPr>
              <a:t>, </a:t>
            </a:r>
            <a:r>
              <a:rPr lang="de-DE" sz="3400" b="1" dirty="0" err="1">
                <a:solidFill>
                  <a:srgbClr val="002060"/>
                </a:solidFill>
              </a:rPr>
              <a:t>tarifi</a:t>
            </a:r>
            <a:r>
              <a:rPr lang="de-DE" sz="3400" b="1" dirty="0">
                <a:solidFill>
                  <a:srgbClr val="002060"/>
                </a:solidFill>
              </a:rPr>
              <a:t> </a:t>
            </a:r>
            <a:r>
              <a:rPr lang="de-DE" sz="3400" b="1" dirty="0" err="1">
                <a:solidFill>
                  <a:srgbClr val="002060"/>
                </a:solidFill>
              </a:rPr>
              <a:t>nasıldır</a:t>
            </a:r>
            <a:r>
              <a:rPr lang="de-DE" sz="3400" b="1" dirty="0">
                <a:solidFill>
                  <a:srgbClr val="002060"/>
                </a:solidFill>
              </a:rPr>
              <a:t>?</a:t>
            </a:r>
            <a:r>
              <a:rPr lang="de-DE" sz="3400" b="1" dirty="0"/>
              <a:t> </a:t>
            </a:r>
          </a:p>
          <a:p>
            <a:endParaRPr lang="de-DE" sz="3400" dirty="0"/>
          </a:p>
          <a:p>
            <a:pPr algn="l"/>
            <a:r>
              <a:rPr lang="de-DE" sz="3400" dirty="0"/>
              <a:t>   </a:t>
            </a:r>
            <a:r>
              <a:rPr lang="de-DE" sz="3400" dirty="0" err="1"/>
              <a:t>şu</a:t>
            </a:r>
            <a:r>
              <a:rPr lang="de-DE" sz="3400" dirty="0"/>
              <a:t> </a:t>
            </a:r>
            <a:r>
              <a:rPr lang="de-DE" sz="3400" dirty="0" err="1"/>
              <a:t>kitab-ı</a:t>
            </a:r>
            <a:r>
              <a:rPr lang="de-DE" sz="3400" dirty="0"/>
              <a:t> </a:t>
            </a:r>
            <a:r>
              <a:rPr lang="de-DE" sz="3400" dirty="0" err="1"/>
              <a:t>kebir</a:t>
            </a:r>
            <a:r>
              <a:rPr lang="de-DE" sz="3400" dirty="0"/>
              <a:t>-i </a:t>
            </a:r>
            <a:r>
              <a:rPr lang="de-DE" sz="3400" dirty="0" err="1"/>
              <a:t>kâinatın</a:t>
            </a:r>
            <a:r>
              <a:rPr lang="de-DE" sz="3400" dirty="0"/>
              <a:t> </a:t>
            </a:r>
            <a:r>
              <a:rPr lang="de-DE" sz="3400" dirty="0" err="1"/>
              <a:t>bir</a:t>
            </a:r>
            <a:r>
              <a:rPr lang="de-DE" sz="3400" dirty="0"/>
              <a:t> </a:t>
            </a:r>
            <a:r>
              <a:rPr lang="de-DE" sz="3400" dirty="0" err="1">
                <a:highlight>
                  <a:srgbClr val="98EEC4"/>
                </a:highlight>
              </a:rPr>
              <a:t>tercüme</a:t>
            </a:r>
            <a:r>
              <a:rPr lang="de-DE" sz="3400" dirty="0">
                <a:highlight>
                  <a:srgbClr val="98EEC4"/>
                </a:highlight>
              </a:rPr>
              <a:t>-i </a:t>
            </a:r>
            <a:r>
              <a:rPr lang="de-DE" sz="3400" dirty="0" err="1">
                <a:highlight>
                  <a:srgbClr val="98EEC4"/>
                </a:highlight>
              </a:rPr>
              <a:t>ezeliyesi</a:t>
            </a:r>
            <a:r>
              <a:rPr lang="de-DE" sz="3400" dirty="0">
                <a:highlight>
                  <a:srgbClr val="98EEC4"/>
                </a:highlight>
              </a:rPr>
              <a:t>, </a:t>
            </a:r>
            <a:br>
              <a:rPr lang="de-DE" sz="3400" dirty="0"/>
            </a:br>
            <a:r>
              <a:rPr lang="de-DE" sz="3400" dirty="0"/>
              <a:t>• </a:t>
            </a:r>
            <a:r>
              <a:rPr lang="de-DE" sz="3400" dirty="0" err="1"/>
              <a:t>ve</a:t>
            </a:r>
            <a:r>
              <a:rPr lang="de-DE" sz="3400" dirty="0"/>
              <a:t> </a:t>
            </a:r>
            <a:r>
              <a:rPr lang="de-DE" sz="3400" dirty="0" err="1"/>
              <a:t>âyât-ı</a:t>
            </a:r>
            <a:r>
              <a:rPr lang="de-DE" sz="3400" dirty="0"/>
              <a:t> </a:t>
            </a:r>
            <a:r>
              <a:rPr lang="de-DE" sz="3400" dirty="0" err="1"/>
              <a:t>tekvîniyeyi</a:t>
            </a:r>
            <a:r>
              <a:rPr lang="de-DE" sz="3400" dirty="0"/>
              <a:t> </a:t>
            </a:r>
            <a:r>
              <a:rPr lang="de-DE" sz="3400" dirty="0" err="1"/>
              <a:t>okuyan</a:t>
            </a:r>
            <a:r>
              <a:rPr lang="de-DE" sz="3400" dirty="0"/>
              <a:t> </a:t>
            </a:r>
            <a:r>
              <a:rPr lang="de-DE" sz="3400" dirty="0" err="1"/>
              <a:t>mütenevvi</a:t>
            </a:r>
            <a:r>
              <a:rPr lang="de-DE" sz="3400" dirty="0"/>
              <a:t> </a:t>
            </a:r>
            <a:r>
              <a:rPr lang="de-DE" sz="3400" dirty="0" err="1"/>
              <a:t>dillerinin</a:t>
            </a:r>
            <a:r>
              <a:rPr lang="de-DE" sz="3400" dirty="0"/>
              <a:t> </a:t>
            </a:r>
            <a:r>
              <a:rPr lang="de-DE" sz="3400" dirty="0" err="1">
                <a:highlight>
                  <a:srgbClr val="98EEC4"/>
                </a:highlight>
              </a:rPr>
              <a:t>tercüman-ı</a:t>
            </a:r>
            <a:r>
              <a:rPr lang="de-DE" sz="3400" dirty="0">
                <a:highlight>
                  <a:srgbClr val="98EEC4"/>
                </a:highlight>
              </a:rPr>
              <a:t> </a:t>
            </a:r>
            <a:r>
              <a:rPr lang="de-DE" sz="3400" dirty="0" err="1">
                <a:highlight>
                  <a:srgbClr val="98EEC4"/>
                </a:highlight>
              </a:rPr>
              <a:t>ebedîsi</a:t>
            </a:r>
            <a:r>
              <a:rPr lang="de-DE" sz="3400" dirty="0">
                <a:highlight>
                  <a:srgbClr val="98EEC4"/>
                </a:highlight>
              </a:rPr>
              <a:t>, </a:t>
            </a:r>
            <a:br>
              <a:rPr lang="de-DE" sz="3400" dirty="0"/>
            </a:br>
            <a:r>
              <a:rPr lang="de-DE" sz="3400" dirty="0"/>
              <a:t>• </a:t>
            </a:r>
            <a:r>
              <a:rPr lang="de-DE" sz="3400" dirty="0" err="1"/>
              <a:t>ve</a:t>
            </a:r>
            <a:r>
              <a:rPr lang="de-DE" sz="3400" dirty="0"/>
              <a:t> </a:t>
            </a:r>
            <a:r>
              <a:rPr lang="de-DE" sz="3400" dirty="0" err="1"/>
              <a:t>şu</a:t>
            </a:r>
            <a:r>
              <a:rPr lang="de-DE" sz="3400" dirty="0"/>
              <a:t> </a:t>
            </a:r>
            <a:r>
              <a:rPr lang="de-DE" sz="3400" dirty="0" err="1"/>
              <a:t>âlem</a:t>
            </a:r>
            <a:r>
              <a:rPr lang="de-DE" sz="3400" dirty="0"/>
              <a:t>-i </a:t>
            </a:r>
            <a:r>
              <a:rPr lang="de-DE" sz="3400" dirty="0" err="1"/>
              <a:t>gayb</a:t>
            </a:r>
            <a:r>
              <a:rPr lang="de-DE" sz="3400" dirty="0"/>
              <a:t> </a:t>
            </a:r>
            <a:r>
              <a:rPr lang="de-DE" sz="3400" dirty="0" err="1"/>
              <a:t>ve</a:t>
            </a:r>
            <a:r>
              <a:rPr lang="de-DE" sz="3400" dirty="0"/>
              <a:t> </a:t>
            </a:r>
            <a:r>
              <a:rPr lang="de-DE" sz="3400" dirty="0" err="1"/>
              <a:t>şehadet</a:t>
            </a:r>
            <a:r>
              <a:rPr lang="de-DE" sz="3400" dirty="0"/>
              <a:t> </a:t>
            </a:r>
            <a:r>
              <a:rPr lang="de-DE" sz="3400" dirty="0" err="1"/>
              <a:t>kitabının</a:t>
            </a:r>
            <a:r>
              <a:rPr lang="de-DE" sz="3400" dirty="0"/>
              <a:t> </a:t>
            </a:r>
            <a:r>
              <a:rPr lang="de-DE" sz="3400" dirty="0" err="1">
                <a:highlight>
                  <a:srgbClr val="CCDF87"/>
                </a:highlight>
              </a:rPr>
              <a:t>müfessiri</a:t>
            </a:r>
            <a:r>
              <a:rPr lang="de-DE" sz="3400" dirty="0">
                <a:highlight>
                  <a:srgbClr val="CCDF87"/>
                </a:highlight>
              </a:rPr>
              <a:t>, </a:t>
            </a:r>
            <a:r>
              <a:rPr lang="de-DE" sz="3400" dirty="0"/>
              <a:t> </a:t>
            </a:r>
          </a:p>
          <a:p>
            <a:pPr algn="l"/>
            <a:r>
              <a:rPr lang="de-DE" sz="3400" dirty="0"/>
              <a:t>• </a:t>
            </a:r>
            <a:r>
              <a:rPr lang="de-DE" sz="3400" dirty="0" err="1"/>
              <a:t>ve</a:t>
            </a:r>
            <a:r>
              <a:rPr lang="de-DE" sz="3400" dirty="0"/>
              <a:t> </a:t>
            </a:r>
            <a:r>
              <a:rPr lang="de-DE" sz="3400" dirty="0" err="1"/>
              <a:t>şu</a:t>
            </a:r>
            <a:r>
              <a:rPr lang="de-DE" sz="3400" dirty="0"/>
              <a:t> </a:t>
            </a:r>
            <a:r>
              <a:rPr lang="de-DE" sz="3400" dirty="0" err="1"/>
              <a:t>âlem</a:t>
            </a:r>
            <a:r>
              <a:rPr lang="de-DE" sz="3400" dirty="0"/>
              <a:t>-i </a:t>
            </a:r>
            <a:r>
              <a:rPr lang="de-DE" sz="3400" dirty="0" err="1"/>
              <a:t>insaniyetin</a:t>
            </a:r>
            <a:r>
              <a:rPr lang="de-DE" sz="3400" dirty="0"/>
              <a:t> </a:t>
            </a:r>
            <a:r>
              <a:rPr lang="de-DE" sz="3400" dirty="0" err="1">
                <a:highlight>
                  <a:srgbClr val="CCDF87"/>
                </a:highlight>
              </a:rPr>
              <a:t>mürebbîsi</a:t>
            </a:r>
            <a:r>
              <a:rPr lang="de-DE" sz="3400" dirty="0">
                <a:highlight>
                  <a:srgbClr val="CCDF87"/>
                </a:highlight>
              </a:rPr>
              <a:t>,</a:t>
            </a:r>
            <a:br>
              <a:rPr lang="de-DE" sz="3400" dirty="0"/>
            </a:br>
            <a:r>
              <a:rPr lang="de-DE" sz="3400" dirty="0"/>
              <a:t>• </a:t>
            </a:r>
            <a:r>
              <a:rPr lang="de-DE" sz="3400" dirty="0" err="1"/>
              <a:t>ve</a:t>
            </a:r>
            <a:r>
              <a:rPr lang="de-DE" sz="3400" dirty="0"/>
              <a:t> </a:t>
            </a:r>
            <a:r>
              <a:rPr lang="de-DE" sz="3400" dirty="0" err="1"/>
              <a:t>insaniyet</a:t>
            </a:r>
            <a:r>
              <a:rPr lang="de-DE" sz="3400" dirty="0"/>
              <a:t>-i </a:t>
            </a:r>
            <a:r>
              <a:rPr lang="de-DE" sz="3400" dirty="0" err="1"/>
              <a:t>kübrâ</a:t>
            </a:r>
            <a:r>
              <a:rPr lang="de-DE" sz="3400" dirty="0"/>
              <a:t> </a:t>
            </a:r>
            <a:r>
              <a:rPr lang="de-DE" sz="3400" dirty="0" err="1"/>
              <a:t>olan</a:t>
            </a:r>
            <a:r>
              <a:rPr lang="de-DE" sz="3400" dirty="0"/>
              <a:t> </a:t>
            </a:r>
            <a:r>
              <a:rPr lang="de-DE" sz="3400" dirty="0" err="1"/>
              <a:t>İslâmiyetin</a:t>
            </a:r>
            <a:r>
              <a:rPr lang="de-DE" sz="3400" dirty="0"/>
              <a:t> </a:t>
            </a:r>
            <a:r>
              <a:rPr lang="de-DE" sz="3400" dirty="0" err="1">
                <a:highlight>
                  <a:srgbClr val="FFFF00"/>
                </a:highlight>
              </a:rPr>
              <a:t>mâ</a:t>
            </a:r>
            <a:r>
              <a:rPr lang="de-DE" sz="3400" dirty="0">
                <a:highlight>
                  <a:srgbClr val="FFFF00"/>
                </a:highlight>
              </a:rPr>
              <a:t> </a:t>
            </a:r>
            <a:r>
              <a:rPr lang="de-DE" sz="3400" dirty="0" err="1">
                <a:highlight>
                  <a:srgbClr val="FFFF00"/>
                </a:highlight>
              </a:rPr>
              <a:t>ve</a:t>
            </a:r>
            <a:r>
              <a:rPr lang="de-DE" sz="3400" dirty="0">
                <a:highlight>
                  <a:srgbClr val="FFFF00"/>
                </a:highlight>
              </a:rPr>
              <a:t> </a:t>
            </a:r>
            <a:r>
              <a:rPr lang="de-DE" sz="3400" dirty="0" err="1">
                <a:highlight>
                  <a:srgbClr val="FFFF00"/>
                </a:highlight>
              </a:rPr>
              <a:t>ziyası</a:t>
            </a:r>
            <a:r>
              <a:rPr lang="de-DE" sz="3400" dirty="0">
                <a:highlight>
                  <a:srgbClr val="FFFF00"/>
                </a:highlight>
              </a:rPr>
              <a:t>,</a:t>
            </a:r>
            <a:br>
              <a:rPr lang="de-DE" sz="3400" dirty="0">
                <a:highlight>
                  <a:srgbClr val="FFFF00"/>
                </a:highlight>
              </a:rPr>
            </a:br>
            <a:r>
              <a:rPr lang="de-DE" sz="3400" dirty="0"/>
              <a:t>• </a:t>
            </a:r>
            <a:r>
              <a:rPr lang="de-DE" sz="3400" dirty="0" err="1"/>
              <a:t>ve</a:t>
            </a:r>
            <a:r>
              <a:rPr lang="de-DE" sz="3400" dirty="0"/>
              <a:t> </a:t>
            </a:r>
            <a:r>
              <a:rPr lang="de-DE" sz="3400" dirty="0" err="1"/>
              <a:t>nev</a:t>
            </a:r>
            <a:r>
              <a:rPr lang="de-DE" sz="3400" dirty="0"/>
              <a:t>-i </a:t>
            </a:r>
            <a:r>
              <a:rPr lang="de-DE" sz="3400" dirty="0" err="1"/>
              <a:t>beşerin</a:t>
            </a:r>
            <a:r>
              <a:rPr lang="de-DE" sz="3400" dirty="0"/>
              <a:t> </a:t>
            </a:r>
            <a:r>
              <a:rPr lang="de-DE" sz="3400" dirty="0" err="1">
                <a:highlight>
                  <a:srgbClr val="BAE6F7"/>
                </a:highlight>
              </a:rPr>
              <a:t>hikmet</a:t>
            </a:r>
            <a:r>
              <a:rPr lang="de-DE" sz="3400" dirty="0">
                <a:highlight>
                  <a:srgbClr val="BAE6F7"/>
                </a:highlight>
              </a:rPr>
              <a:t>-i </a:t>
            </a:r>
            <a:r>
              <a:rPr lang="de-DE" sz="3400" dirty="0" err="1">
                <a:highlight>
                  <a:srgbClr val="BAE6F7"/>
                </a:highlight>
              </a:rPr>
              <a:t>hakikiyesi</a:t>
            </a:r>
            <a:r>
              <a:rPr lang="de-DE" sz="3400" dirty="0">
                <a:highlight>
                  <a:srgbClr val="BAE6F7"/>
                </a:highlight>
              </a:rPr>
              <a:t>,</a:t>
            </a:r>
            <a:br>
              <a:rPr lang="de-DE" sz="3400" dirty="0">
                <a:highlight>
                  <a:srgbClr val="BAE6F7"/>
                </a:highlight>
              </a:rPr>
            </a:br>
            <a:r>
              <a:rPr lang="de-DE" sz="3400" dirty="0"/>
              <a:t>• </a:t>
            </a:r>
            <a:r>
              <a:rPr lang="de-DE" sz="3400" dirty="0" err="1"/>
              <a:t>ve</a:t>
            </a:r>
            <a:r>
              <a:rPr lang="de-DE" sz="3400" dirty="0"/>
              <a:t> </a:t>
            </a:r>
            <a:r>
              <a:rPr lang="de-DE" sz="3400" dirty="0" err="1"/>
              <a:t>insaniyeti</a:t>
            </a:r>
            <a:r>
              <a:rPr lang="de-DE" sz="3400" dirty="0"/>
              <a:t> </a:t>
            </a:r>
            <a:r>
              <a:rPr lang="de-DE" sz="3400" dirty="0" err="1"/>
              <a:t>saadete</a:t>
            </a:r>
            <a:r>
              <a:rPr lang="de-DE" sz="3400" dirty="0"/>
              <a:t> </a:t>
            </a:r>
            <a:r>
              <a:rPr lang="de-DE" sz="3400" dirty="0" err="1"/>
              <a:t>sevk</a:t>
            </a:r>
            <a:r>
              <a:rPr lang="de-DE" sz="3400" dirty="0"/>
              <a:t> </a:t>
            </a:r>
            <a:r>
              <a:rPr lang="de-DE" sz="3400" dirty="0" err="1"/>
              <a:t>eden</a:t>
            </a:r>
            <a:r>
              <a:rPr lang="de-DE" sz="3400" dirty="0"/>
              <a:t> </a:t>
            </a:r>
            <a:r>
              <a:rPr lang="de-DE" sz="3400" dirty="0" err="1">
                <a:highlight>
                  <a:srgbClr val="98EEC4"/>
                </a:highlight>
              </a:rPr>
              <a:t>hakikî</a:t>
            </a:r>
            <a:r>
              <a:rPr lang="de-DE" sz="3400" dirty="0">
                <a:highlight>
                  <a:srgbClr val="98EEC4"/>
                </a:highlight>
              </a:rPr>
              <a:t> </a:t>
            </a:r>
            <a:r>
              <a:rPr lang="de-DE" sz="3400" dirty="0" err="1">
                <a:highlight>
                  <a:srgbClr val="98EEC4"/>
                </a:highlight>
              </a:rPr>
              <a:t>mürşidi</a:t>
            </a:r>
            <a:r>
              <a:rPr lang="de-DE" sz="3400" dirty="0">
                <a:highlight>
                  <a:srgbClr val="98EEC4"/>
                </a:highlight>
              </a:rPr>
              <a:t> </a:t>
            </a:r>
            <a:r>
              <a:rPr lang="de-DE" sz="3400" dirty="0" err="1">
                <a:highlight>
                  <a:srgbClr val="98EEC4"/>
                </a:highlight>
              </a:rPr>
              <a:t>ve</a:t>
            </a:r>
            <a:r>
              <a:rPr lang="de-DE" sz="3400" dirty="0">
                <a:highlight>
                  <a:srgbClr val="98EEC4"/>
                </a:highlight>
              </a:rPr>
              <a:t> </a:t>
            </a:r>
            <a:r>
              <a:rPr lang="de-DE" sz="3400" dirty="0" err="1">
                <a:highlight>
                  <a:srgbClr val="98EEC4"/>
                </a:highlight>
              </a:rPr>
              <a:t>hâdîsi</a:t>
            </a:r>
            <a:r>
              <a:rPr lang="de-DE" sz="3400" dirty="0">
                <a:highlight>
                  <a:srgbClr val="98EEC4"/>
                </a:highlight>
              </a:rPr>
              <a:t>,</a:t>
            </a:r>
            <a:br>
              <a:rPr lang="de-DE" sz="3400" dirty="0">
                <a:highlight>
                  <a:srgbClr val="98EEC4"/>
                </a:highlight>
              </a:rPr>
            </a:br>
            <a:r>
              <a:rPr lang="de-DE" sz="3400" dirty="0"/>
              <a:t>• </a:t>
            </a:r>
            <a:r>
              <a:rPr lang="de-DE" sz="3400" dirty="0" err="1"/>
              <a:t>ve</a:t>
            </a:r>
            <a:r>
              <a:rPr lang="de-DE" sz="3400" dirty="0"/>
              <a:t> </a:t>
            </a:r>
            <a:r>
              <a:rPr lang="de-DE" sz="3400" dirty="0" err="1"/>
              <a:t>insana</a:t>
            </a:r>
            <a:r>
              <a:rPr lang="de-DE" sz="3400" dirty="0"/>
              <a:t> hem </a:t>
            </a:r>
            <a:r>
              <a:rPr lang="de-DE" sz="3400" dirty="0" err="1"/>
              <a:t>bir</a:t>
            </a:r>
            <a:r>
              <a:rPr lang="de-DE" sz="3400" dirty="0"/>
              <a:t> </a:t>
            </a:r>
            <a:r>
              <a:rPr lang="de-DE" sz="3400" dirty="0" err="1">
                <a:highlight>
                  <a:srgbClr val="FFFF00"/>
                </a:highlight>
              </a:rPr>
              <a:t>kitab-ı</a:t>
            </a:r>
            <a:r>
              <a:rPr lang="de-DE" sz="3400" dirty="0">
                <a:highlight>
                  <a:srgbClr val="FFFF00"/>
                </a:highlight>
              </a:rPr>
              <a:t> </a:t>
            </a:r>
            <a:r>
              <a:rPr lang="de-DE" sz="3400" dirty="0" err="1">
                <a:highlight>
                  <a:srgbClr val="FFFF00"/>
                </a:highlight>
              </a:rPr>
              <a:t>şeriat</a:t>
            </a:r>
            <a:r>
              <a:rPr lang="de-DE" sz="3400" dirty="0">
                <a:highlight>
                  <a:srgbClr val="FFFF00"/>
                </a:highlight>
              </a:rPr>
              <a:t>,</a:t>
            </a:r>
            <a:br>
              <a:rPr lang="de-DE" sz="3400" dirty="0">
                <a:highlight>
                  <a:srgbClr val="FFFF00"/>
                </a:highlight>
              </a:rPr>
            </a:br>
            <a:endParaRPr lang="de-DE" sz="3400" dirty="0">
              <a:highlight>
                <a:srgbClr val="FFFF00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19048857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9F4BB5B-31B1-AF4F-95AE-13F74643CD5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50090"/>
            <a:ext cx="9144000" cy="150852"/>
          </a:xfrm>
        </p:spPr>
        <p:txBody>
          <a:bodyPr>
            <a:normAutofit fontScale="90000"/>
          </a:bodyPr>
          <a:lstStyle/>
          <a:p>
            <a:endParaRPr lang="de-DE" dirty="0"/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6537AE67-7B3D-0143-B985-72A5A282503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04486" y="358818"/>
            <a:ext cx="11783028" cy="6291219"/>
          </a:xfrm>
          <a:solidFill>
            <a:srgbClr val="EAE9DA"/>
          </a:solidFill>
          <a:ln>
            <a:solidFill>
              <a:srgbClr val="AFCF76"/>
            </a:solidFill>
          </a:ln>
        </p:spPr>
        <p:txBody>
          <a:bodyPr>
            <a:normAutofit/>
          </a:bodyPr>
          <a:lstStyle/>
          <a:p>
            <a:r>
              <a:rPr lang="de-DE" sz="4000" b="1" dirty="0">
                <a:solidFill>
                  <a:srgbClr val="002060"/>
                </a:solidFill>
              </a:rPr>
              <a:t>DÖRDÜNCÜ NOKTA:</a:t>
            </a:r>
            <a:r>
              <a:rPr lang="de-DE" sz="4000" dirty="0">
                <a:solidFill>
                  <a:srgbClr val="002060"/>
                </a:solidFill>
              </a:rPr>
              <a:t> </a:t>
            </a:r>
            <a:r>
              <a:rPr lang="de-DE" sz="4000" dirty="0" err="1"/>
              <a:t>Lâfzındaki</a:t>
            </a:r>
            <a:r>
              <a:rPr lang="de-DE" sz="4000" dirty="0"/>
              <a:t> </a:t>
            </a:r>
            <a:r>
              <a:rPr lang="de-DE" sz="4000" dirty="0" err="1"/>
              <a:t>fesahat</a:t>
            </a:r>
            <a:r>
              <a:rPr lang="de-DE" sz="4000" dirty="0"/>
              <a:t>-i </a:t>
            </a:r>
            <a:r>
              <a:rPr lang="de-DE" sz="4000" dirty="0" err="1"/>
              <a:t>harikasıdır</a:t>
            </a:r>
            <a:r>
              <a:rPr lang="de-DE" sz="4000" dirty="0"/>
              <a:t>. </a:t>
            </a:r>
            <a:r>
              <a:rPr lang="de-DE" sz="4000" dirty="0" err="1"/>
              <a:t>Evet</a:t>
            </a:r>
            <a:r>
              <a:rPr lang="de-DE" sz="4000" dirty="0"/>
              <a:t>, </a:t>
            </a:r>
            <a:r>
              <a:rPr lang="de-DE" sz="4000" dirty="0" err="1"/>
              <a:t>Kur’ân</a:t>
            </a:r>
            <a:r>
              <a:rPr lang="de-DE" sz="4000" dirty="0"/>
              <a:t> </a:t>
            </a:r>
            <a:r>
              <a:rPr lang="de-DE" sz="4000" dirty="0" err="1"/>
              <a:t>mânen</a:t>
            </a:r>
            <a:r>
              <a:rPr lang="de-DE" sz="4000" dirty="0"/>
              <a:t>, </a:t>
            </a:r>
            <a:r>
              <a:rPr lang="de-DE" sz="4000" dirty="0" err="1"/>
              <a:t>üslûb-u</a:t>
            </a:r>
            <a:r>
              <a:rPr lang="de-DE" sz="4000" dirty="0"/>
              <a:t> </a:t>
            </a:r>
            <a:r>
              <a:rPr lang="de-DE" sz="4000" dirty="0" err="1"/>
              <a:t>beyan</a:t>
            </a:r>
            <a:r>
              <a:rPr lang="de-DE" sz="4000" dirty="0"/>
              <a:t> </a:t>
            </a:r>
            <a:r>
              <a:rPr lang="de-DE" sz="4000" dirty="0" err="1"/>
              <a:t>cihetiyle</a:t>
            </a:r>
            <a:r>
              <a:rPr lang="de-DE" sz="4000" dirty="0"/>
              <a:t> </a:t>
            </a:r>
            <a:r>
              <a:rPr lang="de-DE" sz="4000" dirty="0" err="1"/>
              <a:t>fevkalâde</a:t>
            </a:r>
            <a:r>
              <a:rPr lang="de-DE" sz="4000" dirty="0"/>
              <a:t> </a:t>
            </a:r>
            <a:r>
              <a:rPr lang="de-DE" sz="4000" dirty="0" err="1"/>
              <a:t>beliğ</a:t>
            </a:r>
            <a:r>
              <a:rPr lang="de-DE" sz="4000" dirty="0"/>
              <a:t> </a:t>
            </a:r>
            <a:r>
              <a:rPr lang="de-DE" sz="4000" dirty="0" err="1"/>
              <a:t>olduğu</a:t>
            </a:r>
            <a:r>
              <a:rPr lang="de-DE" sz="4000" dirty="0"/>
              <a:t> </a:t>
            </a:r>
            <a:r>
              <a:rPr lang="de-DE" sz="4000" dirty="0" err="1"/>
              <a:t>gibi</a:t>
            </a:r>
            <a:r>
              <a:rPr lang="de-DE" sz="4000" dirty="0"/>
              <a:t>, </a:t>
            </a:r>
            <a:r>
              <a:rPr lang="de-DE" sz="4000" dirty="0" err="1"/>
              <a:t>lâfzında</a:t>
            </a:r>
            <a:r>
              <a:rPr lang="de-DE" sz="4000" dirty="0"/>
              <a:t> </a:t>
            </a:r>
            <a:r>
              <a:rPr lang="de-DE" sz="4000" dirty="0" err="1"/>
              <a:t>gayet</a:t>
            </a:r>
            <a:r>
              <a:rPr lang="de-DE" sz="4000" dirty="0"/>
              <a:t> </a:t>
            </a:r>
            <a:r>
              <a:rPr lang="de-DE" sz="4000" dirty="0" err="1"/>
              <a:t>selis</a:t>
            </a:r>
            <a:r>
              <a:rPr lang="de-DE" sz="4000" dirty="0"/>
              <a:t> </a:t>
            </a:r>
            <a:r>
              <a:rPr lang="de-DE" sz="4000" dirty="0" err="1"/>
              <a:t>bir</a:t>
            </a:r>
            <a:r>
              <a:rPr lang="de-DE" sz="4000" dirty="0"/>
              <a:t> </a:t>
            </a:r>
            <a:r>
              <a:rPr lang="de-DE" sz="4000" dirty="0" err="1"/>
              <a:t>fesahati</a:t>
            </a:r>
            <a:r>
              <a:rPr lang="de-DE" sz="4000" dirty="0"/>
              <a:t> </a:t>
            </a:r>
            <a:r>
              <a:rPr lang="de-DE" sz="4000" dirty="0" err="1"/>
              <a:t>vardır</a:t>
            </a:r>
            <a:r>
              <a:rPr lang="de-DE" sz="4000" dirty="0"/>
              <a:t>. </a:t>
            </a:r>
            <a:r>
              <a:rPr lang="de-DE" sz="4000" dirty="0" err="1"/>
              <a:t>Fesahatin</a:t>
            </a:r>
            <a:r>
              <a:rPr lang="de-DE" sz="4000" dirty="0"/>
              <a:t> </a:t>
            </a:r>
            <a:r>
              <a:rPr lang="de-DE" sz="4000" dirty="0" err="1"/>
              <a:t>kat’î</a:t>
            </a:r>
            <a:r>
              <a:rPr lang="de-DE" sz="4000" dirty="0"/>
              <a:t> </a:t>
            </a:r>
            <a:r>
              <a:rPr lang="de-DE" sz="4000" dirty="0" err="1"/>
              <a:t>vücuduna</a:t>
            </a:r>
            <a:r>
              <a:rPr lang="de-DE" sz="4000" dirty="0"/>
              <a:t>, </a:t>
            </a:r>
            <a:r>
              <a:rPr lang="de-DE" sz="4000" dirty="0" err="1"/>
              <a:t>usandırmaması</a:t>
            </a:r>
            <a:r>
              <a:rPr lang="de-DE" sz="4000" dirty="0"/>
              <a:t> </a:t>
            </a:r>
            <a:r>
              <a:rPr lang="de-DE" sz="4000" dirty="0" err="1"/>
              <a:t>delildir</a:t>
            </a:r>
            <a:r>
              <a:rPr lang="de-DE" sz="4000" dirty="0"/>
              <a:t>. </a:t>
            </a:r>
            <a:r>
              <a:rPr lang="de-DE" sz="4000" dirty="0" err="1"/>
              <a:t>Ve</a:t>
            </a:r>
            <a:r>
              <a:rPr lang="de-DE" sz="4000" dirty="0"/>
              <a:t> </a:t>
            </a:r>
            <a:r>
              <a:rPr lang="de-DE" sz="4000" dirty="0" err="1"/>
              <a:t>fesahatin</a:t>
            </a:r>
            <a:r>
              <a:rPr lang="de-DE" sz="4000" dirty="0"/>
              <a:t> </a:t>
            </a:r>
            <a:r>
              <a:rPr lang="de-DE" sz="4000" dirty="0" err="1"/>
              <a:t>hikmetine</a:t>
            </a:r>
            <a:r>
              <a:rPr lang="de-DE" sz="4000" dirty="0"/>
              <a:t>, </a:t>
            </a:r>
            <a:r>
              <a:rPr lang="de-DE" sz="4000" dirty="0" err="1"/>
              <a:t>fenn</a:t>
            </a:r>
            <a:r>
              <a:rPr lang="de-DE" sz="4000" dirty="0"/>
              <a:t>-i </a:t>
            </a:r>
            <a:r>
              <a:rPr lang="de-DE" sz="4000" dirty="0" err="1"/>
              <a:t>beyan</a:t>
            </a:r>
            <a:r>
              <a:rPr lang="de-DE" sz="4000" dirty="0"/>
              <a:t> </a:t>
            </a:r>
            <a:r>
              <a:rPr lang="de-DE" sz="4000" dirty="0" err="1"/>
              <a:t>ve</a:t>
            </a:r>
            <a:r>
              <a:rPr lang="de-DE" sz="4000" dirty="0"/>
              <a:t> </a:t>
            </a:r>
            <a:r>
              <a:rPr lang="de-DE" sz="4000" dirty="0" err="1"/>
              <a:t>maânînin</a:t>
            </a:r>
            <a:r>
              <a:rPr lang="de-DE" sz="4000" dirty="0"/>
              <a:t> </a:t>
            </a:r>
            <a:r>
              <a:rPr lang="de-DE" sz="4000" dirty="0" err="1"/>
              <a:t>dâhi</a:t>
            </a:r>
            <a:r>
              <a:rPr lang="de-DE" sz="4000" dirty="0"/>
              <a:t> </a:t>
            </a:r>
            <a:r>
              <a:rPr lang="de-DE" sz="4000" dirty="0" err="1"/>
              <a:t>ulemasının</a:t>
            </a:r>
            <a:r>
              <a:rPr lang="de-DE" sz="4000" dirty="0"/>
              <a:t> </a:t>
            </a:r>
            <a:r>
              <a:rPr lang="de-DE" sz="4000" dirty="0" err="1"/>
              <a:t>şehadetleri</a:t>
            </a:r>
            <a:r>
              <a:rPr lang="de-DE" sz="4000" dirty="0"/>
              <a:t> </a:t>
            </a:r>
            <a:r>
              <a:rPr lang="de-DE" sz="4000" dirty="0" err="1"/>
              <a:t>bir</a:t>
            </a:r>
            <a:r>
              <a:rPr lang="de-DE" sz="4000" dirty="0"/>
              <a:t> </a:t>
            </a:r>
            <a:r>
              <a:rPr lang="de-DE" sz="4000" dirty="0" err="1"/>
              <a:t>burhan-ı</a:t>
            </a:r>
            <a:r>
              <a:rPr lang="de-DE" sz="4000" dirty="0"/>
              <a:t> </a:t>
            </a:r>
            <a:r>
              <a:rPr lang="de-DE" sz="4000" dirty="0" err="1"/>
              <a:t>bâhirdir</a:t>
            </a:r>
            <a:r>
              <a:rPr lang="de-DE" sz="4000" dirty="0"/>
              <a:t>.</a:t>
            </a:r>
            <a:br>
              <a:rPr lang="de-DE" sz="4000" dirty="0"/>
            </a:br>
            <a:br>
              <a:rPr lang="de-DE" sz="4000" dirty="0"/>
            </a:br>
            <a:r>
              <a:rPr lang="de-DE" sz="4000" dirty="0" err="1"/>
              <a:t>Evet</a:t>
            </a:r>
            <a:r>
              <a:rPr lang="de-DE" sz="4000" dirty="0"/>
              <a:t>, </a:t>
            </a:r>
            <a:r>
              <a:rPr lang="de-DE" sz="4000" dirty="0" err="1"/>
              <a:t>binler</a:t>
            </a:r>
            <a:r>
              <a:rPr lang="de-DE" sz="4000" dirty="0"/>
              <a:t> </a:t>
            </a:r>
            <a:r>
              <a:rPr lang="de-DE" sz="4000" dirty="0" err="1"/>
              <a:t>defa</a:t>
            </a:r>
            <a:r>
              <a:rPr lang="de-DE" sz="4000" dirty="0"/>
              <a:t> </a:t>
            </a:r>
            <a:r>
              <a:rPr lang="de-DE" sz="4000" dirty="0" err="1"/>
              <a:t>tekrar</a:t>
            </a:r>
            <a:r>
              <a:rPr lang="de-DE" sz="4000" dirty="0"/>
              <a:t> </a:t>
            </a:r>
            <a:r>
              <a:rPr lang="de-DE" sz="4000" dirty="0" err="1"/>
              <a:t>edilse</a:t>
            </a:r>
            <a:r>
              <a:rPr lang="de-DE" sz="4000" dirty="0"/>
              <a:t> </a:t>
            </a:r>
            <a:r>
              <a:rPr lang="de-DE" sz="4000" dirty="0" err="1"/>
              <a:t>usandırmıyor</a:t>
            </a:r>
            <a:r>
              <a:rPr lang="de-DE" sz="4000" dirty="0"/>
              <a:t>. </a:t>
            </a:r>
            <a:r>
              <a:rPr lang="de-DE" sz="4000" dirty="0" err="1"/>
              <a:t>Belki</a:t>
            </a:r>
            <a:r>
              <a:rPr lang="de-DE" sz="4000" dirty="0"/>
              <a:t> </a:t>
            </a:r>
            <a:r>
              <a:rPr lang="de-DE" sz="4000" dirty="0" err="1"/>
              <a:t>lezzet</a:t>
            </a:r>
            <a:r>
              <a:rPr lang="de-DE" sz="4000" dirty="0"/>
              <a:t> </a:t>
            </a:r>
            <a:r>
              <a:rPr lang="de-DE" sz="4000" dirty="0" err="1"/>
              <a:t>veriyor</a:t>
            </a:r>
            <a:r>
              <a:rPr lang="de-DE" sz="4000" dirty="0"/>
              <a:t>. Küçük, </a:t>
            </a:r>
            <a:r>
              <a:rPr lang="de-DE" sz="4000" dirty="0" err="1"/>
              <a:t>basit</a:t>
            </a:r>
            <a:r>
              <a:rPr lang="de-DE" sz="4000" dirty="0"/>
              <a:t> </a:t>
            </a:r>
            <a:r>
              <a:rPr lang="de-DE" sz="4000" dirty="0" err="1"/>
              <a:t>bir</a:t>
            </a:r>
            <a:r>
              <a:rPr lang="de-DE" sz="4000" dirty="0"/>
              <a:t> </a:t>
            </a:r>
            <a:r>
              <a:rPr lang="de-DE" sz="4000" dirty="0" err="1"/>
              <a:t>çocuğun</a:t>
            </a:r>
            <a:r>
              <a:rPr lang="de-DE" sz="4000" dirty="0"/>
              <a:t> </a:t>
            </a:r>
            <a:r>
              <a:rPr lang="de-DE" sz="4000" dirty="0" err="1"/>
              <a:t>hafızasına</a:t>
            </a:r>
            <a:r>
              <a:rPr lang="de-DE" sz="4000" dirty="0"/>
              <a:t> </a:t>
            </a:r>
            <a:r>
              <a:rPr lang="de-DE" sz="4000" dirty="0" err="1"/>
              <a:t>ağır</a:t>
            </a:r>
            <a:r>
              <a:rPr lang="de-DE" sz="4000" dirty="0"/>
              <a:t> </a:t>
            </a:r>
            <a:r>
              <a:rPr lang="de-DE" sz="4000" dirty="0" err="1"/>
              <a:t>gelmiyor</a:t>
            </a:r>
            <a:r>
              <a:rPr lang="de-DE" sz="4000" dirty="0"/>
              <a:t>; </a:t>
            </a:r>
            <a:r>
              <a:rPr lang="de-DE" sz="4000" dirty="0" err="1"/>
              <a:t>hıfzedebilir</a:t>
            </a:r>
            <a:r>
              <a:rPr lang="de-DE" sz="400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8374017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9F4BB5B-31B1-AF4F-95AE-13F74643CD5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50090"/>
            <a:ext cx="9144000" cy="150852"/>
          </a:xfrm>
        </p:spPr>
        <p:txBody>
          <a:bodyPr>
            <a:normAutofit fontScale="90000"/>
          </a:bodyPr>
          <a:lstStyle/>
          <a:p>
            <a:endParaRPr lang="de-DE" dirty="0"/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6537AE67-7B3D-0143-B985-72A5A282503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04486" y="358818"/>
            <a:ext cx="11783028" cy="6291219"/>
          </a:xfrm>
          <a:solidFill>
            <a:srgbClr val="EAE9DA"/>
          </a:solidFill>
          <a:ln>
            <a:solidFill>
              <a:srgbClr val="AFCF76"/>
            </a:solidFill>
          </a:ln>
        </p:spPr>
        <p:txBody>
          <a:bodyPr>
            <a:normAutofit fontScale="92500" lnSpcReduction="10000"/>
          </a:bodyPr>
          <a:lstStyle/>
          <a:p>
            <a:r>
              <a:rPr lang="de-DE" sz="3600" dirty="0" err="1"/>
              <a:t>Usandırmamasının</a:t>
            </a:r>
            <a:r>
              <a:rPr lang="de-DE" sz="3600" dirty="0"/>
              <a:t> </a:t>
            </a:r>
            <a:r>
              <a:rPr lang="de-DE" sz="3600" dirty="0" err="1"/>
              <a:t>sırr-ı</a:t>
            </a:r>
            <a:r>
              <a:rPr lang="de-DE" sz="3600" dirty="0"/>
              <a:t> </a:t>
            </a:r>
            <a:r>
              <a:rPr lang="de-DE" sz="3600" dirty="0" err="1"/>
              <a:t>hikmeti</a:t>
            </a:r>
            <a:r>
              <a:rPr lang="de-DE" sz="3600" dirty="0"/>
              <a:t> </a:t>
            </a:r>
            <a:r>
              <a:rPr lang="de-DE" sz="3600" dirty="0" err="1"/>
              <a:t>şudur</a:t>
            </a:r>
            <a:r>
              <a:rPr lang="de-DE" sz="3600" dirty="0"/>
              <a:t> </a:t>
            </a:r>
            <a:r>
              <a:rPr lang="de-DE" sz="3600" dirty="0" err="1"/>
              <a:t>ki</a:t>
            </a:r>
            <a:r>
              <a:rPr lang="de-DE" sz="3600" dirty="0"/>
              <a:t>: </a:t>
            </a:r>
            <a:r>
              <a:rPr lang="de-DE" sz="3600" dirty="0" err="1"/>
              <a:t>Kur’ân</a:t>
            </a:r>
            <a:r>
              <a:rPr lang="de-DE" sz="3600" dirty="0"/>
              <a:t>, </a:t>
            </a:r>
            <a:r>
              <a:rPr lang="de-DE" sz="3600" dirty="0" err="1"/>
              <a:t>kulûbe</a:t>
            </a:r>
            <a:r>
              <a:rPr lang="de-DE" sz="3600" dirty="0"/>
              <a:t> </a:t>
            </a:r>
            <a:r>
              <a:rPr lang="de-DE" sz="3600" dirty="0" err="1"/>
              <a:t>kut</a:t>
            </a:r>
            <a:r>
              <a:rPr lang="de-DE" sz="3600" dirty="0"/>
              <a:t> </a:t>
            </a:r>
            <a:r>
              <a:rPr lang="de-DE" sz="3600" dirty="0" err="1"/>
              <a:t>ve</a:t>
            </a:r>
            <a:r>
              <a:rPr lang="de-DE" sz="3600" dirty="0"/>
              <a:t> </a:t>
            </a:r>
            <a:r>
              <a:rPr lang="de-DE" sz="3600" dirty="0" err="1"/>
              <a:t>gıda</a:t>
            </a:r>
            <a:r>
              <a:rPr lang="de-DE" sz="3600" dirty="0"/>
              <a:t> </a:t>
            </a:r>
            <a:r>
              <a:rPr lang="de-DE" sz="3600" dirty="0" err="1"/>
              <a:t>ve</a:t>
            </a:r>
            <a:r>
              <a:rPr lang="de-DE" sz="3600" dirty="0"/>
              <a:t> </a:t>
            </a:r>
            <a:r>
              <a:rPr lang="de-DE" sz="3600" dirty="0" err="1"/>
              <a:t>ukûle</a:t>
            </a:r>
            <a:r>
              <a:rPr lang="de-DE" sz="3600" dirty="0"/>
              <a:t> </a:t>
            </a:r>
            <a:r>
              <a:rPr lang="de-DE" sz="3600" dirty="0" err="1"/>
              <a:t>kuvvet</a:t>
            </a:r>
            <a:r>
              <a:rPr lang="de-DE" sz="3600" dirty="0"/>
              <a:t> </a:t>
            </a:r>
            <a:r>
              <a:rPr lang="de-DE" sz="3600" dirty="0" err="1"/>
              <a:t>ve</a:t>
            </a:r>
            <a:r>
              <a:rPr lang="de-DE" sz="3600" dirty="0"/>
              <a:t> </a:t>
            </a:r>
            <a:r>
              <a:rPr lang="de-DE" sz="3600" dirty="0" err="1"/>
              <a:t>gınâ</a:t>
            </a:r>
            <a:r>
              <a:rPr lang="de-DE" sz="3600" dirty="0"/>
              <a:t> </a:t>
            </a:r>
            <a:r>
              <a:rPr lang="de-DE" sz="3600" dirty="0" err="1"/>
              <a:t>ve</a:t>
            </a:r>
            <a:r>
              <a:rPr lang="de-DE" sz="3600" dirty="0"/>
              <a:t> </a:t>
            </a:r>
            <a:r>
              <a:rPr lang="de-DE" sz="3600" dirty="0" err="1"/>
              <a:t>ruha</a:t>
            </a:r>
            <a:r>
              <a:rPr lang="de-DE" sz="3600" dirty="0"/>
              <a:t> </a:t>
            </a:r>
            <a:r>
              <a:rPr lang="de-DE" sz="3600" dirty="0" err="1"/>
              <a:t>mâ</a:t>
            </a:r>
            <a:r>
              <a:rPr lang="de-DE" sz="3600" dirty="0"/>
              <a:t> </a:t>
            </a:r>
            <a:r>
              <a:rPr lang="de-DE" sz="3600" dirty="0" err="1"/>
              <a:t>ve</a:t>
            </a:r>
            <a:r>
              <a:rPr lang="de-DE" sz="3600" dirty="0"/>
              <a:t> </a:t>
            </a:r>
            <a:r>
              <a:rPr lang="de-DE" sz="3600" dirty="0" err="1"/>
              <a:t>ziya</a:t>
            </a:r>
            <a:r>
              <a:rPr lang="de-DE" sz="3600" dirty="0"/>
              <a:t> </a:t>
            </a:r>
            <a:r>
              <a:rPr lang="de-DE" sz="3600" dirty="0" err="1"/>
              <a:t>ve</a:t>
            </a:r>
            <a:r>
              <a:rPr lang="de-DE" sz="3600" dirty="0"/>
              <a:t> </a:t>
            </a:r>
            <a:r>
              <a:rPr lang="de-DE" sz="3600" dirty="0" err="1"/>
              <a:t>nüfusa</a:t>
            </a:r>
            <a:r>
              <a:rPr lang="de-DE" sz="3600" dirty="0"/>
              <a:t> </a:t>
            </a:r>
            <a:r>
              <a:rPr lang="de-DE" sz="3600" dirty="0" err="1"/>
              <a:t>devâ</a:t>
            </a:r>
            <a:r>
              <a:rPr lang="de-DE" sz="3600" dirty="0"/>
              <a:t> </a:t>
            </a:r>
            <a:r>
              <a:rPr lang="de-DE" sz="3600" dirty="0" err="1"/>
              <a:t>ve</a:t>
            </a:r>
            <a:r>
              <a:rPr lang="de-DE" sz="3600" dirty="0"/>
              <a:t> </a:t>
            </a:r>
            <a:r>
              <a:rPr lang="de-DE" sz="3600" dirty="0" err="1"/>
              <a:t>şifa</a:t>
            </a:r>
            <a:r>
              <a:rPr lang="de-DE" sz="3600" dirty="0"/>
              <a:t> </a:t>
            </a:r>
            <a:r>
              <a:rPr lang="de-DE" sz="3600" dirty="0" err="1"/>
              <a:t>olduğundan</a:t>
            </a:r>
            <a:r>
              <a:rPr lang="de-DE" sz="3600" dirty="0"/>
              <a:t> </a:t>
            </a:r>
            <a:r>
              <a:rPr lang="de-DE" sz="3600" dirty="0" err="1"/>
              <a:t>usandırmaz</a:t>
            </a:r>
            <a:r>
              <a:rPr lang="de-DE" sz="3600" dirty="0"/>
              <a:t>. </a:t>
            </a:r>
            <a:r>
              <a:rPr lang="de-DE" sz="3600" dirty="0" err="1"/>
              <a:t>Hergün</a:t>
            </a:r>
            <a:r>
              <a:rPr lang="de-DE" sz="3600" dirty="0"/>
              <a:t> </a:t>
            </a:r>
            <a:r>
              <a:rPr lang="de-DE" sz="3600" dirty="0" err="1"/>
              <a:t>ekmek</a:t>
            </a:r>
            <a:r>
              <a:rPr lang="de-DE" sz="3600" dirty="0"/>
              <a:t> </a:t>
            </a:r>
            <a:r>
              <a:rPr lang="de-DE" sz="3600" dirty="0" err="1"/>
              <a:t>yeriz</a:t>
            </a:r>
            <a:r>
              <a:rPr lang="de-DE" sz="3600" dirty="0"/>
              <a:t>, </a:t>
            </a:r>
            <a:r>
              <a:rPr lang="de-DE" sz="3600" dirty="0" err="1"/>
              <a:t>usanmayız</a:t>
            </a:r>
            <a:r>
              <a:rPr lang="de-DE" sz="3600" dirty="0"/>
              <a:t>. </a:t>
            </a:r>
            <a:r>
              <a:rPr lang="de-DE" sz="3600" dirty="0" err="1"/>
              <a:t>Fakat</a:t>
            </a:r>
            <a:r>
              <a:rPr lang="de-DE" sz="3600" dirty="0"/>
              <a:t> en </a:t>
            </a:r>
            <a:r>
              <a:rPr lang="de-DE" sz="3600" dirty="0" err="1"/>
              <a:t>güzel</a:t>
            </a:r>
            <a:r>
              <a:rPr lang="de-DE" sz="3600" dirty="0"/>
              <a:t> </a:t>
            </a:r>
            <a:r>
              <a:rPr lang="de-DE" sz="3600" dirty="0" err="1"/>
              <a:t>bir</a:t>
            </a:r>
            <a:r>
              <a:rPr lang="de-DE" sz="3600" dirty="0"/>
              <a:t> </a:t>
            </a:r>
            <a:r>
              <a:rPr lang="de-DE" sz="3600" dirty="0" err="1"/>
              <a:t>meyveyi</a:t>
            </a:r>
            <a:r>
              <a:rPr lang="de-DE" sz="3600" dirty="0"/>
              <a:t> </a:t>
            </a:r>
            <a:r>
              <a:rPr lang="de-DE" sz="3600" dirty="0" err="1"/>
              <a:t>hergün</a:t>
            </a:r>
            <a:r>
              <a:rPr lang="de-DE" sz="3600" dirty="0"/>
              <a:t> </a:t>
            </a:r>
            <a:r>
              <a:rPr lang="de-DE" sz="3600" dirty="0" err="1"/>
              <a:t>yesek</a:t>
            </a:r>
            <a:r>
              <a:rPr lang="de-DE" sz="3600" dirty="0"/>
              <a:t>, </a:t>
            </a:r>
            <a:r>
              <a:rPr lang="de-DE" sz="3600" dirty="0" err="1"/>
              <a:t>usandıracak</a:t>
            </a:r>
            <a:r>
              <a:rPr lang="de-DE" sz="3600" dirty="0"/>
              <a:t>. </a:t>
            </a:r>
            <a:r>
              <a:rPr lang="de-DE" sz="3600" dirty="0" err="1"/>
              <a:t>Demek</a:t>
            </a:r>
            <a:r>
              <a:rPr lang="de-DE" sz="3600" dirty="0"/>
              <a:t>, </a:t>
            </a:r>
            <a:r>
              <a:rPr lang="de-DE" sz="3600" dirty="0" err="1"/>
              <a:t>Kur’ân</a:t>
            </a:r>
            <a:r>
              <a:rPr lang="de-DE" sz="3600" dirty="0"/>
              <a:t> hak </a:t>
            </a:r>
            <a:r>
              <a:rPr lang="de-DE" sz="3600" dirty="0" err="1"/>
              <a:t>ve</a:t>
            </a:r>
            <a:r>
              <a:rPr lang="de-DE" sz="3600" dirty="0"/>
              <a:t> </a:t>
            </a:r>
            <a:r>
              <a:rPr lang="de-DE" sz="3600" dirty="0" err="1"/>
              <a:t>hakikat</a:t>
            </a:r>
            <a:r>
              <a:rPr lang="de-DE" sz="3600" dirty="0"/>
              <a:t> </a:t>
            </a:r>
            <a:r>
              <a:rPr lang="de-DE" sz="3600" dirty="0" err="1"/>
              <a:t>ve</a:t>
            </a:r>
            <a:r>
              <a:rPr lang="de-DE" sz="3600" dirty="0"/>
              <a:t> </a:t>
            </a:r>
            <a:r>
              <a:rPr lang="de-DE" sz="3600" dirty="0" err="1"/>
              <a:t>sıdk</a:t>
            </a:r>
            <a:r>
              <a:rPr lang="de-DE" sz="3600" dirty="0"/>
              <a:t> </a:t>
            </a:r>
            <a:r>
              <a:rPr lang="de-DE" sz="3600" dirty="0" err="1"/>
              <a:t>ve</a:t>
            </a:r>
            <a:r>
              <a:rPr lang="de-DE" sz="3600" dirty="0"/>
              <a:t> </a:t>
            </a:r>
            <a:r>
              <a:rPr lang="de-DE" sz="3600" dirty="0" err="1"/>
              <a:t>hidayet</a:t>
            </a:r>
            <a:r>
              <a:rPr lang="de-DE" sz="3600" dirty="0"/>
              <a:t> </a:t>
            </a:r>
            <a:r>
              <a:rPr lang="de-DE" sz="3600" dirty="0" err="1"/>
              <a:t>ve</a:t>
            </a:r>
            <a:r>
              <a:rPr lang="de-DE" sz="3600" dirty="0"/>
              <a:t> </a:t>
            </a:r>
            <a:r>
              <a:rPr lang="de-DE" sz="3600" dirty="0" err="1"/>
              <a:t>harika</a:t>
            </a:r>
            <a:r>
              <a:rPr lang="de-DE" sz="3600" dirty="0"/>
              <a:t> </a:t>
            </a:r>
            <a:r>
              <a:rPr lang="de-DE" sz="3600" dirty="0" err="1"/>
              <a:t>bir</a:t>
            </a:r>
            <a:r>
              <a:rPr lang="de-DE" sz="3600" dirty="0"/>
              <a:t> </a:t>
            </a:r>
            <a:r>
              <a:rPr lang="de-DE" sz="3600" dirty="0" err="1"/>
              <a:t>fesahat</a:t>
            </a:r>
            <a:r>
              <a:rPr lang="de-DE" sz="3600" dirty="0"/>
              <a:t> </a:t>
            </a:r>
            <a:r>
              <a:rPr lang="de-DE" sz="3600" dirty="0" err="1"/>
              <a:t>olduğundandır</a:t>
            </a:r>
            <a:r>
              <a:rPr lang="de-DE" sz="3600" dirty="0"/>
              <a:t> </a:t>
            </a:r>
            <a:r>
              <a:rPr lang="de-DE" sz="3600" dirty="0" err="1"/>
              <a:t>ki</a:t>
            </a:r>
            <a:r>
              <a:rPr lang="de-DE" sz="3600" dirty="0"/>
              <a:t>, </a:t>
            </a:r>
            <a:r>
              <a:rPr lang="de-DE" sz="3600" dirty="0" err="1"/>
              <a:t>usandırmıyor</a:t>
            </a:r>
            <a:r>
              <a:rPr lang="de-DE" sz="3600" dirty="0"/>
              <a:t>. </a:t>
            </a:r>
            <a:r>
              <a:rPr lang="de-DE" sz="3600" dirty="0" err="1"/>
              <a:t>Daima</a:t>
            </a:r>
            <a:r>
              <a:rPr lang="de-DE" sz="3600" dirty="0"/>
              <a:t> </a:t>
            </a:r>
            <a:r>
              <a:rPr lang="de-DE" sz="3600" dirty="0" err="1"/>
              <a:t>gençliğini</a:t>
            </a:r>
            <a:r>
              <a:rPr lang="de-DE" sz="3600" dirty="0"/>
              <a:t> </a:t>
            </a:r>
            <a:r>
              <a:rPr lang="de-DE" sz="3600" dirty="0" err="1"/>
              <a:t>muhafaza</a:t>
            </a:r>
            <a:r>
              <a:rPr lang="de-DE" sz="3600" dirty="0"/>
              <a:t> </a:t>
            </a:r>
            <a:r>
              <a:rPr lang="de-DE" sz="3600" dirty="0" err="1"/>
              <a:t>ettiği</a:t>
            </a:r>
            <a:r>
              <a:rPr lang="de-DE" sz="3600" dirty="0"/>
              <a:t> </a:t>
            </a:r>
            <a:r>
              <a:rPr lang="de-DE" sz="3600" dirty="0" err="1"/>
              <a:t>gibi</a:t>
            </a:r>
            <a:r>
              <a:rPr lang="de-DE" sz="3600" dirty="0"/>
              <a:t>, </a:t>
            </a:r>
            <a:r>
              <a:rPr lang="de-DE" sz="3600" dirty="0" err="1"/>
              <a:t>taravetini</a:t>
            </a:r>
            <a:r>
              <a:rPr lang="de-DE" sz="3600" dirty="0"/>
              <a:t>, </a:t>
            </a:r>
            <a:r>
              <a:rPr lang="de-DE" sz="3600" dirty="0" err="1"/>
              <a:t>halâvetini</a:t>
            </a:r>
            <a:r>
              <a:rPr lang="de-DE" sz="3600" dirty="0"/>
              <a:t> de </a:t>
            </a:r>
            <a:r>
              <a:rPr lang="de-DE" sz="3600" dirty="0" err="1"/>
              <a:t>muhafaza</a:t>
            </a:r>
            <a:r>
              <a:rPr lang="de-DE" sz="3600" dirty="0"/>
              <a:t> </a:t>
            </a:r>
            <a:r>
              <a:rPr lang="de-DE" sz="3600" dirty="0" err="1"/>
              <a:t>ediyor</a:t>
            </a:r>
            <a:r>
              <a:rPr lang="de-DE" sz="3600" dirty="0"/>
              <a:t>. </a:t>
            </a:r>
            <a:r>
              <a:rPr lang="de-DE" sz="3600" dirty="0" err="1"/>
              <a:t>Hattâ</a:t>
            </a:r>
            <a:r>
              <a:rPr lang="de-DE" sz="3600" dirty="0"/>
              <a:t> </a:t>
            </a:r>
            <a:r>
              <a:rPr lang="de-DE" sz="3600" dirty="0" err="1"/>
              <a:t>Kureyş’in</a:t>
            </a:r>
            <a:r>
              <a:rPr lang="de-DE" sz="3600" dirty="0"/>
              <a:t> </a:t>
            </a:r>
            <a:r>
              <a:rPr lang="de-DE" sz="3600" dirty="0" err="1"/>
              <a:t>rüesasından</a:t>
            </a:r>
            <a:r>
              <a:rPr lang="de-DE" sz="3600" dirty="0"/>
              <a:t> </a:t>
            </a:r>
            <a:r>
              <a:rPr lang="de-DE" sz="3600" dirty="0" err="1"/>
              <a:t>müdakkik</a:t>
            </a:r>
            <a:r>
              <a:rPr lang="de-DE" sz="3600" dirty="0"/>
              <a:t> </a:t>
            </a:r>
            <a:r>
              <a:rPr lang="de-DE" sz="3600" dirty="0" err="1"/>
              <a:t>bir</a:t>
            </a:r>
            <a:r>
              <a:rPr lang="de-DE" sz="3600" dirty="0"/>
              <a:t> </a:t>
            </a:r>
            <a:r>
              <a:rPr lang="de-DE" sz="3600" dirty="0" err="1"/>
              <a:t>beliğ</a:t>
            </a:r>
            <a:r>
              <a:rPr lang="de-DE" sz="3600" dirty="0"/>
              <a:t>, </a:t>
            </a:r>
            <a:r>
              <a:rPr lang="de-DE" sz="3600" dirty="0" err="1"/>
              <a:t>müşrikler</a:t>
            </a:r>
            <a:r>
              <a:rPr lang="de-DE" sz="3600" dirty="0"/>
              <a:t> </a:t>
            </a:r>
            <a:r>
              <a:rPr lang="de-DE" sz="3600" dirty="0" err="1"/>
              <a:t>tarafından</a:t>
            </a:r>
            <a:r>
              <a:rPr lang="de-DE" sz="3600" dirty="0"/>
              <a:t>, </a:t>
            </a:r>
            <a:r>
              <a:rPr lang="de-DE" sz="3600" dirty="0" err="1"/>
              <a:t>Kur’ân’ı</a:t>
            </a:r>
            <a:r>
              <a:rPr lang="de-DE" sz="3600" dirty="0"/>
              <a:t> </a:t>
            </a:r>
            <a:r>
              <a:rPr lang="de-DE" sz="3600" dirty="0" err="1"/>
              <a:t>dinlemek</a:t>
            </a:r>
            <a:r>
              <a:rPr lang="de-DE" sz="3600" dirty="0"/>
              <a:t> </a:t>
            </a:r>
            <a:r>
              <a:rPr lang="de-DE" sz="3600" dirty="0" err="1"/>
              <a:t>için</a:t>
            </a:r>
            <a:r>
              <a:rPr lang="de-DE" sz="3600" dirty="0"/>
              <a:t> </a:t>
            </a:r>
            <a:r>
              <a:rPr lang="de-DE" sz="3600" dirty="0" err="1"/>
              <a:t>gitmiş</a:t>
            </a:r>
            <a:r>
              <a:rPr lang="de-DE" sz="3600" dirty="0"/>
              <a:t>. </a:t>
            </a:r>
            <a:r>
              <a:rPr lang="de-DE" sz="3600" dirty="0" err="1"/>
              <a:t>Dinlemiş</a:t>
            </a:r>
            <a:r>
              <a:rPr lang="de-DE" sz="3600" dirty="0"/>
              <a:t>, </a:t>
            </a:r>
            <a:r>
              <a:rPr lang="de-DE" sz="3600" dirty="0" err="1"/>
              <a:t>dönmüş</a:t>
            </a:r>
            <a:r>
              <a:rPr lang="de-DE" sz="3600" dirty="0"/>
              <a:t>, </a:t>
            </a:r>
            <a:r>
              <a:rPr lang="de-DE" sz="3600" dirty="0" err="1"/>
              <a:t>demiş</a:t>
            </a:r>
            <a:r>
              <a:rPr lang="de-DE" sz="3600" dirty="0"/>
              <a:t> </a:t>
            </a:r>
            <a:r>
              <a:rPr lang="de-DE" sz="3600" dirty="0" err="1"/>
              <a:t>ki</a:t>
            </a:r>
            <a:r>
              <a:rPr lang="de-DE" sz="3600" dirty="0"/>
              <a:t>: “</a:t>
            </a:r>
            <a:r>
              <a:rPr lang="de-DE" sz="3600" b="1" dirty="0" err="1">
                <a:solidFill>
                  <a:srgbClr val="0070C0"/>
                </a:solidFill>
              </a:rPr>
              <a:t>Şu</a:t>
            </a:r>
            <a:r>
              <a:rPr lang="de-DE" sz="3600" b="1" dirty="0">
                <a:solidFill>
                  <a:srgbClr val="0070C0"/>
                </a:solidFill>
              </a:rPr>
              <a:t> </a:t>
            </a:r>
            <a:r>
              <a:rPr lang="de-DE" sz="3600" b="1" dirty="0" err="1">
                <a:solidFill>
                  <a:srgbClr val="0070C0"/>
                </a:solidFill>
              </a:rPr>
              <a:t>kelâmın</a:t>
            </a:r>
            <a:r>
              <a:rPr lang="de-DE" sz="3600" b="1" dirty="0">
                <a:solidFill>
                  <a:srgbClr val="0070C0"/>
                </a:solidFill>
              </a:rPr>
              <a:t> </a:t>
            </a:r>
            <a:r>
              <a:rPr lang="de-DE" sz="3600" b="1" dirty="0" err="1">
                <a:solidFill>
                  <a:srgbClr val="0070C0"/>
                </a:solidFill>
              </a:rPr>
              <a:t>öyle</a:t>
            </a:r>
            <a:r>
              <a:rPr lang="de-DE" sz="3600" b="1" dirty="0">
                <a:solidFill>
                  <a:srgbClr val="0070C0"/>
                </a:solidFill>
              </a:rPr>
              <a:t> </a:t>
            </a:r>
            <a:r>
              <a:rPr lang="de-DE" sz="3600" b="1" dirty="0" err="1">
                <a:solidFill>
                  <a:srgbClr val="0070C0"/>
                </a:solidFill>
              </a:rPr>
              <a:t>bir</a:t>
            </a:r>
            <a:r>
              <a:rPr lang="de-DE" sz="3600" b="1" dirty="0">
                <a:solidFill>
                  <a:srgbClr val="0070C0"/>
                </a:solidFill>
              </a:rPr>
              <a:t> </a:t>
            </a:r>
            <a:r>
              <a:rPr lang="de-DE" sz="3600" b="1" dirty="0" err="1">
                <a:solidFill>
                  <a:srgbClr val="0070C0"/>
                </a:solidFill>
              </a:rPr>
              <a:t>halâveti</a:t>
            </a:r>
            <a:r>
              <a:rPr lang="de-DE" sz="3600" b="1" dirty="0">
                <a:solidFill>
                  <a:srgbClr val="0070C0"/>
                </a:solidFill>
              </a:rPr>
              <a:t> </a:t>
            </a:r>
            <a:r>
              <a:rPr lang="de-DE" sz="3600" b="1" dirty="0" err="1">
                <a:solidFill>
                  <a:srgbClr val="0070C0"/>
                </a:solidFill>
              </a:rPr>
              <a:t>ve</a:t>
            </a:r>
            <a:r>
              <a:rPr lang="de-DE" sz="3600" b="1" dirty="0">
                <a:solidFill>
                  <a:srgbClr val="0070C0"/>
                </a:solidFill>
              </a:rPr>
              <a:t> </a:t>
            </a:r>
            <a:r>
              <a:rPr lang="de-DE" sz="3600" b="1" dirty="0" err="1">
                <a:solidFill>
                  <a:srgbClr val="0070C0"/>
                </a:solidFill>
              </a:rPr>
              <a:t>tarâveti</a:t>
            </a:r>
            <a:r>
              <a:rPr lang="de-DE" sz="3600" b="1" dirty="0">
                <a:solidFill>
                  <a:srgbClr val="0070C0"/>
                </a:solidFill>
              </a:rPr>
              <a:t> </a:t>
            </a:r>
            <a:r>
              <a:rPr lang="de-DE" sz="3600" b="1" dirty="0" err="1">
                <a:solidFill>
                  <a:srgbClr val="0070C0"/>
                </a:solidFill>
              </a:rPr>
              <a:t>var</a:t>
            </a:r>
            <a:r>
              <a:rPr lang="de-DE" sz="3600" b="1" dirty="0">
                <a:solidFill>
                  <a:srgbClr val="0070C0"/>
                </a:solidFill>
              </a:rPr>
              <a:t> </a:t>
            </a:r>
            <a:r>
              <a:rPr lang="de-DE" sz="3600" b="1" dirty="0" err="1">
                <a:solidFill>
                  <a:srgbClr val="0070C0"/>
                </a:solidFill>
              </a:rPr>
              <a:t>ki</a:t>
            </a:r>
            <a:r>
              <a:rPr lang="de-DE" sz="3600" b="1" dirty="0">
                <a:solidFill>
                  <a:srgbClr val="0070C0"/>
                </a:solidFill>
              </a:rPr>
              <a:t>, </a:t>
            </a:r>
            <a:r>
              <a:rPr lang="de-DE" sz="3600" b="1" dirty="0" err="1">
                <a:solidFill>
                  <a:srgbClr val="0070C0"/>
                </a:solidFill>
              </a:rPr>
              <a:t>kelâm-ı</a:t>
            </a:r>
            <a:r>
              <a:rPr lang="de-DE" sz="3600" b="1" dirty="0">
                <a:solidFill>
                  <a:srgbClr val="0070C0"/>
                </a:solidFill>
              </a:rPr>
              <a:t> </a:t>
            </a:r>
            <a:r>
              <a:rPr lang="de-DE" sz="3600" b="1" dirty="0" err="1">
                <a:solidFill>
                  <a:srgbClr val="0070C0"/>
                </a:solidFill>
              </a:rPr>
              <a:t>beşere</a:t>
            </a:r>
            <a:r>
              <a:rPr lang="de-DE" sz="3600" b="1" dirty="0">
                <a:solidFill>
                  <a:srgbClr val="0070C0"/>
                </a:solidFill>
              </a:rPr>
              <a:t> </a:t>
            </a:r>
            <a:r>
              <a:rPr lang="de-DE" sz="3600" b="1" dirty="0" err="1">
                <a:solidFill>
                  <a:srgbClr val="0070C0"/>
                </a:solidFill>
              </a:rPr>
              <a:t>benzemez</a:t>
            </a:r>
            <a:r>
              <a:rPr lang="de-DE" sz="3600" b="1" dirty="0">
                <a:solidFill>
                  <a:srgbClr val="0070C0"/>
                </a:solidFill>
              </a:rPr>
              <a:t>. Ben </a:t>
            </a:r>
            <a:r>
              <a:rPr lang="de-DE" sz="3600" b="1" dirty="0" err="1">
                <a:solidFill>
                  <a:srgbClr val="0070C0"/>
                </a:solidFill>
              </a:rPr>
              <a:t>şairleri</a:t>
            </a:r>
            <a:r>
              <a:rPr lang="de-DE" sz="3600" b="1" dirty="0">
                <a:solidFill>
                  <a:srgbClr val="0070C0"/>
                </a:solidFill>
              </a:rPr>
              <a:t>, </a:t>
            </a:r>
            <a:r>
              <a:rPr lang="de-DE" sz="3600" b="1" dirty="0" err="1">
                <a:solidFill>
                  <a:srgbClr val="0070C0"/>
                </a:solidFill>
              </a:rPr>
              <a:t>kâhinleri</a:t>
            </a:r>
            <a:r>
              <a:rPr lang="de-DE" sz="3600" b="1" dirty="0">
                <a:solidFill>
                  <a:srgbClr val="0070C0"/>
                </a:solidFill>
              </a:rPr>
              <a:t> </a:t>
            </a:r>
            <a:r>
              <a:rPr lang="de-DE" sz="3600" b="1" dirty="0" err="1">
                <a:solidFill>
                  <a:srgbClr val="0070C0"/>
                </a:solidFill>
              </a:rPr>
              <a:t>biliyorum</a:t>
            </a:r>
            <a:r>
              <a:rPr lang="de-DE" sz="3600" b="1" dirty="0">
                <a:solidFill>
                  <a:srgbClr val="0070C0"/>
                </a:solidFill>
              </a:rPr>
              <a:t>. </a:t>
            </a:r>
            <a:r>
              <a:rPr lang="de-DE" sz="3600" b="1" dirty="0" err="1">
                <a:solidFill>
                  <a:srgbClr val="0070C0"/>
                </a:solidFill>
              </a:rPr>
              <a:t>Bu</a:t>
            </a:r>
            <a:r>
              <a:rPr lang="de-DE" sz="3600" b="1" dirty="0">
                <a:solidFill>
                  <a:srgbClr val="0070C0"/>
                </a:solidFill>
              </a:rPr>
              <a:t> </a:t>
            </a:r>
            <a:r>
              <a:rPr lang="de-DE" sz="3600" b="1" dirty="0" err="1">
                <a:solidFill>
                  <a:srgbClr val="0070C0"/>
                </a:solidFill>
              </a:rPr>
              <a:t>onların</a:t>
            </a:r>
            <a:r>
              <a:rPr lang="de-DE" sz="3600" b="1" dirty="0">
                <a:solidFill>
                  <a:srgbClr val="0070C0"/>
                </a:solidFill>
              </a:rPr>
              <a:t> </a:t>
            </a:r>
            <a:r>
              <a:rPr lang="de-DE" sz="3600" b="1" dirty="0" err="1">
                <a:solidFill>
                  <a:srgbClr val="0070C0"/>
                </a:solidFill>
              </a:rPr>
              <a:t>hiç</a:t>
            </a:r>
            <a:r>
              <a:rPr lang="de-DE" sz="3600" b="1" dirty="0">
                <a:solidFill>
                  <a:srgbClr val="0070C0"/>
                </a:solidFill>
              </a:rPr>
              <a:t> </a:t>
            </a:r>
            <a:r>
              <a:rPr lang="de-DE" sz="3600" b="1" dirty="0" err="1">
                <a:solidFill>
                  <a:srgbClr val="0070C0"/>
                </a:solidFill>
              </a:rPr>
              <a:t>sözlerine</a:t>
            </a:r>
            <a:r>
              <a:rPr lang="de-DE" sz="3600" b="1" dirty="0">
                <a:solidFill>
                  <a:srgbClr val="0070C0"/>
                </a:solidFill>
              </a:rPr>
              <a:t> </a:t>
            </a:r>
            <a:r>
              <a:rPr lang="de-DE" sz="3600" b="1" dirty="0" err="1">
                <a:solidFill>
                  <a:srgbClr val="0070C0"/>
                </a:solidFill>
              </a:rPr>
              <a:t>benzemez</a:t>
            </a:r>
            <a:r>
              <a:rPr lang="de-DE" sz="3600" b="1" dirty="0">
                <a:solidFill>
                  <a:srgbClr val="0070C0"/>
                </a:solidFill>
              </a:rPr>
              <a:t>. </a:t>
            </a:r>
            <a:r>
              <a:rPr lang="de-DE" sz="3600" b="1" dirty="0" err="1">
                <a:solidFill>
                  <a:srgbClr val="0070C0"/>
                </a:solidFill>
              </a:rPr>
              <a:t>Olsa</a:t>
            </a:r>
            <a:r>
              <a:rPr lang="de-DE" sz="3600" b="1" dirty="0">
                <a:solidFill>
                  <a:srgbClr val="0070C0"/>
                </a:solidFill>
              </a:rPr>
              <a:t> </a:t>
            </a:r>
            <a:r>
              <a:rPr lang="de-DE" sz="3600" b="1" dirty="0" err="1">
                <a:solidFill>
                  <a:srgbClr val="0070C0"/>
                </a:solidFill>
              </a:rPr>
              <a:t>olsa</a:t>
            </a:r>
            <a:r>
              <a:rPr lang="de-DE" sz="3600" b="1" dirty="0">
                <a:solidFill>
                  <a:srgbClr val="0070C0"/>
                </a:solidFill>
              </a:rPr>
              <a:t>, </a:t>
            </a:r>
            <a:r>
              <a:rPr lang="de-DE" sz="3600" b="1" dirty="0" err="1">
                <a:solidFill>
                  <a:srgbClr val="0070C0"/>
                </a:solidFill>
              </a:rPr>
              <a:t>etbâımızı</a:t>
            </a:r>
            <a:r>
              <a:rPr lang="de-DE" sz="3600" b="1" dirty="0">
                <a:solidFill>
                  <a:srgbClr val="0070C0"/>
                </a:solidFill>
              </a:rPr>
              <a:t> </a:t>
            </a:r>
            <a:r>
              <a:rPr lang="de-DE" sz="3600" b="1" dirty="0" err="1">
                <a:solidFill>
                  <a:srgbClr val="0070C0"/>
                </a:solidFill>
              </a:rPr>
              <a:t>kandırmak</a:t>
            </a:r>
            <a:r>
              <a:rPr lang="de-DE" sz="3600" b="1" dirty="0">
                <a:solidFill>
                  <a:srgbClr val="0070C0"/>
                </a:solidFill>
              </a:rPr>
              <a:t> </a:t>
            </a:r>
            <a:r>
              <a:rPr lang="de-DE" sz="3600" b="1" dirty="0" err="1">
                <a:solidFill>
                  <a:srgbClr val="0070C0"/>
                </a:solidFill>
              </a:rPr>
              <a:t>için</a:t>
            </a:r>
            <a:r>
              <a:rPr lang="de-DE" sz="3600" b="1" dirty="0">
                <a:solidFill>
                  <a:srgbClr val="0070C0"/>
                </a:solidFill>
              </a:rPr>
              <a:t> </a:t>
            </a:r>
            <a:r>
              <a:rPr lang="de-DE" sz="3600" b="1" dirty="0" err="1">
                <a:solidFill>
                  <a:srgbClr val="0070C0"/>
                </a:solidFill>
              </a:rPr>
              <a:t>sihir</a:t>
            </a:r>
            <a:r>
              <a:rPr lang="de-DE" sz="3600" b="1" dirty="0">
                <a:solidFill>
                  <a:srgbClr val="0070C0"/>
                </a:solidFill>
              </a:rPr>
              <a:t> </a:t>
            </a:r>
            <a:r>
              <a:rPr lang="de-DE" sz="3600" b="1" dirty="0" err="1">
                <a:solidFill>
                  <a:srgbClr val="0070C0"/>
                </a:solidFill>
              </a:rPr>
              <a:t>demeliyiz</a:t>
            </a:r>
            <a:r>
              <a:rPr lang="de-DE" sz="3600" b="1" dirty="0">
                <a:solidFill>
                  <a:srgbClr val="0070C0"/>
                </a:solidFill>
              </a:rPr>
              <a:t>.</a:t>
            </a:r>
            <a:r>
              <a:rPr lang="de-DE" sz="3600" dirty="0"/>
              <a:t>” </a:t>
            </a:r>
            <a:r>
              <a:rPr lang="de-DE" sz="3600" dirty="0" err="1"/>
              <a:t>İşte</a:t>
            </a:r>
            <a:r>
              <a:rPr lang="de-DE" sz="3600" dirty="0"/>
              <a:t>, </a:t>
            </a:r>
            <a:r>
              <a:rPr lang="de-DE" sz="3600" dirty="0" err="1"/>
              <a:t>Kur’ân-ı</a:t>
            </a:r>
            <a:r>
              <a:rPr lang="de-DE" sz="3600" dirty="0"/>
              <a:t> </a:t>
            </a:r>
            <a:r>
              <a:rPr lang="de-DE" sz="3600" dirty="0" err="1"/>
              <a:t>Hakîmin</a:t>
            </a:r>
            <a:r>
              <a:rPr lang="de-DE" sz="3600" dirty="0"/>
              <a:t> en </a:t>
            </a:r>
            <a:r>
              <a:rPr lang="de-DE" sz="3600" dirty="0" err="1"/>
              <a:t>muannid</a:t>
            </a:r>
            <a:r>
              <a:rPr lang="de-DE" sz="3600" dirty="0"/>
              <a:t> </a:t>
            </a:r>
            <a:r>
              <a:rPr lang="de-DE" sz="3600" dirty="0" err="1"/>
              <a:t>düşmanları</a:t>
            </a:r>
            <a:r>
              <a:rPr lang="de-DE" sz="3600" dirty="0"/>
              <a:t> </a:t>
            </a:r>
            <a:r>
              <a:rPr lang="de-DE" sz="3600" dirty="0" err="1"/>
              <a:t>bile</a:t>
            </a:r>
            <a:r>
              <a:rPr lang="de-DE" sz="3600" dirty="0"/>
              <a:t> </a:t>
            </a:r>
            <a:r>
              <a:rPr lang="de-DE" sz="3600" dirty="0" err="1"/>
              <a:t>fesahatinden</a:t>
            </a:r>
            <a:r>
              <a:rPr lang="de-DE" sz="3600" dirty="0"/>
              <a:t> </a:t>
            </a:r>
            <a:r>
              <a:rPr lang="de-DE" sz="3600" dirty="0" err="1"/>
              <a:t>hayran</a:t>
            </a:r>
            <a:r>
              <a:rPr lang="de-DE" sz="3600" dirty="0"/>
              <a:t> </a:t>
            </a:r>
            <a:r>
              <a:rPr lang="de-DE" sz="3600" dirty="0" err="1"/>
              <a:t>oluyorlar</a:t>
            </a:r>
            <a:r>
              <a:rPr lang="de-DE" sz="3600" dirty="0"/>
              <a:t>.</a:t>
            </a:r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23603698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3684</Words>
  <Application>Microsoft Macintosh PowerPoint</Application>
  <PresentationFormat>Breitbild</PresentationFormat>
  <Paragraphs>143</Paragraphs>
  <Slides>29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6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29</vt:i4>
      </vt:variant>
    </vt:vector>
  </HeadingPairs>
  <TitlesOfParts>
    <vt:vector size="36" baseType="lpstr">
      <vt:lpstr>Arial</vt:lpstr>
      <vt:lpstr>Calibri</vt:lpstr>
      <vt:lpstr>Calibri Light</vt:lpstr>
      <vt:lpstr>Symbol</vt:lpstr>
      <vt:lpstr>Tahoma</vt:lpstr>
      <vt:lpstr>Wingdings</vt:lpstr>
      <vt:lpstr>Office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Microsoft Office User</dc:creator>
  <cp:lastModifiedBy>Aziz Kocoglu</cp:lastModifiedBy>
  <cp:revision>7</cp:revision>
  <dcterms:created xsi:type="dcterms:W3CDTF">2022-02-20T11:42:23Z</dcterms:created>
  <dcterms:modified xsi:type="dcterms:W3CDTF">2025-10-26T21:59:30Z</dcterms:modified>
</cp:coreProperties>
</file>